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99" r:id="rId1"/>
  </p:sldMasterIdLst>
  <p:notesMasterIdLst>
    <p:notesMasterId r:id="rId70"/>
  </p:notesMasterIdLst>
  <p:handoutMasterIdLst>
    <p:handoutMasterId r:id="rId71"/>
  </p:handoutMasterIdLst>
  <p:sldIdLst>
    <p:sldId id="256" r:id="rId2"/>
    <p:sldId id="306" r:id="rId3"/>
    <p:sldId id="307" r:id="rId4"/>
    <p:sldId id="351" r:id="rId5"/>
    <p:sldId id="309" r:id="rId6"/>
    <p:sldId id="346" r:id="rId7"/>
    <p:sldId id="261" r:id="rId8"/>
    <p:sldId id="347" r:id="rId9"/>
    <p:sldId id="325" r:id="rId10"/>
    <p:sldId id="348" r:id="rId11"/>
    <p:sldId id="349" r:id="rId12"/>
    <p:sldId id="350" r:id="rId13"/>
    <p:sldId id="326" r:id="rId14"/>
    <p:sldId id="313" r:id="rId15"/>
    <p:sldId id="327" r:id="rId16"/>
    <p:sldId id="312" r:id="rId17"/>
    <p:sldId id="328" r:id="rId18"/>
    <p:sldId id="314" r:id="rId19"/>
    <p:sldId id="329" r:id="rId20"/>
    <p:sldId id="315" r:id="rId21"/>
    <p:sldId id="330" r:id="rId22"/>
    <p:sldId id="316" r:id="rId23"/>
    <p:sldId id="331" r:id="rId24"/>
    <p:sldId id="356" r:id="rId25"/>
    <p:sldId id="355" r:id="rId26"/>
    <p:sldId id="357" r:id="rId27"/>
    <p:sldId id="332" r:id="rId28"/>
    <p:sldId id="334" r:id="rId29"/>
    <p:sldId id="318" r:id="rId30"/>
    <p:sldId id="375" r:id="rId31"/>
    <p:sldId id="321" r:id="rId32"/>
    <p:sldId id="320" r:id="rId33"/>
    <p:sldId id="319" r:id="rId34"/>
    <p:sldId id="322" r:id="rId35"/>
    <p:sldId id="323" r:id="rId36"/>
    <p:sldId id="335" r:id="rId37"/>
    <p:sldId id="324" r:id="rId38"/>
    <p:sldId id="365" r:id="rId39"/>
    <p:sldId id="366" r:id="rId40"/>
    <p:sldId id="367" r:id="rId41"/>
    <p:sldId id="368" r:id="rId42"/>
    <p:sldId id="369" r:id="rId43"/>
    <p:sldId id="370" r:id="rId44"/>
    <p:sldId id="371" r:id="rId45"/>
    <p:sldId id="372" r:id="rId46"/>
    <p:sldId id="373" r:id="rId47"/>
    <p:sldId id="374" r:id="rId48"/>
    <p:sldId id="336" r:id="rId49"/>
    <p:sldId id="376" r:id="rId50"/>
    <p:sldId id="377" r:id="rId51"/>
    <p:sldId id="378" r:id="rId52"/>
    <p:sldId id="379" r:id="rId53"/>
    <p:sldId id="380" r:id="rId54"/>
    <p:sldId id="337" r:id="rId55"/>
    <p:sldId id="358" r:id="rId56"/>
    <p:sldId id="359" r:id="rId57"/>
    <p:sldId id="360" r:id="rId58"/>
    <p:sldId id="354" r:id="rId59"/>
    <p:sldId id="361" r:id="rId60"/>
    <p:sldId id="362" r:id="rId61"/>
    <p:sldId id="338" r:id="rId62"/>
    <p:sldId id="339" r:id="rId63"/>
    <p:sldId id="340" r:id="rId64"/>
    <p:sldId id="343" r:id="rId65"/>
    <p:sldId id="352" r:id="rId66"/>
    <p:sldId id="353" r:id="rId67"/>
    <p:sldId id="363" r:id="rId68"/>
    <p:sldId id="345" r:id="rId6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EDB"/>
    <a:srgbClr val="BB59F1"/>
    <a:srgbClr val="2146FF"/>
    <a:srgbClr val="F5E2C1"/>
    <a:srgbClr val="B9FFFF"/>
    <a:srgbClr val="66FFFF"/>
    <a:srgbClr val="C9A4EE"/>
    <a:srgbClr val="5C1C9C"/>
    <a:srgbClr val="E5F4FF"/>
    <a:srgbClr val="50A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3" d="100"/>
          <a:sy n="113" d="100"/>
        </p:scale>
        <p:origin x="120" y="1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D4EAEE-55B3-4780-96EE-9231132E3A65}"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6E2EEC0A-E3B0-4553-AE7A-A6BA46DA00B6}">
      <dgm:prSet phldrT="[Text]"/>
      <dgm:spPr/>
      <dgm:t>
        <a:bodyPr/>
        <a:lstStyle/>
        <a:p>
          <a:r>
            <a:rPr lang="en-US" dirty="0" smtClean="0"/>
            <a:t>Request</a:t>
          </a:r>
          <a:endParaRPr lang="en-US" dirty="0"/>
        </a:p>
      </dgm:t>
    </dgm:pt>
    <dgm:pt modelId="{109F6652-530E-4A8E-A428-B462E1EF5989}" type="parTrans" cxnId="{D6E6C932-3311-48FA-93B1-47369F1BEF72}">
      <dgm:prSet/>
      <dgm:spPr/>
      <dgm:t>
        <a:bodyPr/>
        <a:lstStyle/>
        <a:p>
          <a:endParaRPr lang="en-US"/>
        </a:p>
      </dgm:t>
    </dgm:pt>
    <dgm:pt modelId="{C9DB1B55-4B45-441E-BD50-60789A9C4D56}" type="sibTrans" cxnId="{D6E6C932-3311-48FA-93B1-47369F1BEF72}">
      <dgm:prSet/>
      <dgm:spPr/>
      <dgm:t>
        <a:bodyPr/>
        <a:lstStyle/>
        <a:p>
          <a:endParaRPr lang="en-US"/>
        </a:p>
      </dgm:t>
    </dgm:pt>
    <dgm:pt modelId="{09626A56-5D27-4398-85A7-F2AB797B4CB9}">
      <dgm:prSet phldrT="[Text]" custT="1"/>
      <dgm:spPr/>
      <dgm:t>
        <a:bodyPr/>
        <a:lstStyle/>
        <a:p>
          <a:r>
            <a:rPr lang="en-US" sz="1400" dirty="0" err="1" smtClean="0"/>
            <a:t>SpaceX</a:t>
          </a:r>
          <a:r>
            <a:rPr lang="en-US" sz="1400" dirty="0" smtClean="0"/>
            <a:t> Public APIs</a:t>
          </a:r>
          <a:endParaRPr lang="en-US" sz="1400" dirty="0"/>
        </a:p>
      </dgm:t>
    </dgm:pt>
    <dgm:pt modelId="{37170C52-84B3-4808-BD8B-9A7D4794DF3F}" type="parTrans" cxnId="{140F74D2-867D-48B6-9167-4DD41C16D38A}">
      <dgm:prSet/>
      <dgm:spPr/>
      <dgm:t>
        <a:bodyPr/>
        <a:lstStyle/>
        <a:p>
          <a:endParaRPr lang="en-US"/>
        </a:p>
      </dgm:t>
    </dgm:pt>
    <dgm:pt modelId="{BE0D1F39-E214-4022-A438-A9B1B59CA5EF}" type="sibTrans" cxnId="{140F74D2-867D-48B6-9167-4DD41C16D38A}">
      <dgm:prSet/>
      <dgm:spPr/>
      <dgm:t>
        <a:bodyPr/>
        <a:lstStyle/>
        <a:p>
          <a:endParaRPr lang="en-US"/>
        </a:p>
      </dgm:t>
    </dgm:pt>
    <dgm:pt modelId="{C8DB84C0-F82D-441F-9AC4-258EA50DE422}">
      <dgm:prSet phldrT="[Text]"/>
      <dgm:spPr/>
      <dgm:t>
        <a:bodyPr/>
        <a:lstStyle/>
        <a:p>
          <a:r>
            <a:rPr lang="en-US" sz="1600" dirty="0" smtClean="0"/>
            <a:t>+ Lists:</a:t>
          </a:r>
          <a:endParaRPr lang="en-US" sz="1600" dirty="0"/>
        </a:p>
      </dgm:t>
    </dgm:pt>
    <dgm:pt modelId="{2FC1376D-E491-4835-872E-2EEE91DFEDAE}" type="parTrans" cxnId="{9564F568-1733-4ADC-BB64-6C9A8ADC0088}">
      <dgm:prSet/>
      <dgm:spPr/>
      <dgm:t>
        <a:bodyPr/>
        <a:lstStyle/>
        <a:p>
          <a:endParaRPr lang="en-US"/>
        </a:p>
      </dgm:t>
    </dgm:pt>
    <dgm:pt modelId="{A7AC86C1-94C8-48BB-956D-FE1E21A32A97}" type="sibTrans" cxnId="{9564F568-1733-4ADC-BB64-6C9A8ADC0088}">
      <dgm:prSet/>
      <dgm:spPr/>
      <dgm:t>
        <a:bodyPr/>
        <a:lstStyle/>
        <a:p>
          <a:endParaRPr lang="en-US"/>
        </a:p>
      </dgm:t>
    </dgm:pt>
    <dgm:pt modelId="{936C2862-0539-4C46-A852-4CBB693051BB}">
      <dgm:prSet phldrT="[Text]"/>
      <dgm:spPr/>
      <dgm:t>
        <a:bodyPr/>
        <a:lstStyle/>
        <a:p>
          <a:r>
            <a:rPr lang="en-US" dirty="0" smtClean="0"/>
            <a:t>Intake</a:t>
          </a:r>
          <a:endParaRPr lang="en-US" dirty="0"/>
        </a:p>
      </dgm:t>
    </dgm:pt>
    <dgm:pt modelId="{0D5CD136-F6DA-474D-8A17-C8FC6CF2335C}" type="parTrans" cxnId="{F49906BE-8771-4B65-824D-5BC467C987E2}">
      <dgm:prSet/>
      <dgm:spPr/>
      <dgm:t>
        <a:bodyPr/>
        <a:lstStyle/>
        <a:p>
          <a:endParaRPr lang="en-US"/>
        </a:p>
      </dgm:t>
    </dgm:pt>
    <dgm:pt modelId="{C07C24A6-1170-446E-B662-C7DB695FAAB9}" type="sibTrans" cxnId="{F49906BE-8771-4B65-824D-5BC467C987E2}">
      <dgm:prSet/>
      <dgm:spPr/>
      <dgm:t>
        <a:bodyPr/>
        <a:lstStyle/>
        <a:p>
          <a:endParaRPr lang="en-US"/>
        </a:p>
      </dgm:t>
    </dgm:pt>
    <dgm:pt modelId="{C216A633-C4E0-4218-974F-FB72EB11196B}">
      <dgm:prSet phldrT="[Text]" custT="1"/>
      <dgm:spPr/>
      <dgm:t>
        <a:bodyPr/>
        <a:lstStyle/>
        <a:p>
          <a:r>
            <a:rPr lang="en-US" sz="1050" dirty="0" err="1" smtClean="0"/>
            <a:t>json_normalize</a:t>
          </a:r>
          <a:r>
            <a:rPr lang="en-US" sz="1050" dirty="0" smtClean="0"/>
            <a:t> to </a:t>
          </a:r>
          <a:r>
            <a:rPr lang="en-US" sz="1050" dirty="0" err="1" smtClean="0"/>
            <a:t>DataFrame</a:t>
          </a:r>
          <a:r>
            <a:rPr lang="en-US" sz="1050" dirty="0" smtClean="0"/>
            <a:t> data from JSON</a:t>
          </a:r>
          <a:endParaRPr lang="en-US" sz="1050" dirty="0"/>
        </a:p>
      </dgm:t>
    </dgm:pt>
    <dgm:pt modelId="{81FF2E0B-02E9-44CC-A6CB-8F76393EFD7F}" type="parTrans" cxnId="{2C4722AF-53A1-4900-B58D-D15D760259E3}">
      <dgm:prSet/>
      <dgm:spPr/>
      <dgm:t>
        <a:bodyPr/>
        <a:lstStyle/>
        <a:p>
          <a:endParaRPr lang="en-US"/>
        </a:p>
      </dgm:t>
    </dgm:pt>
    <dgm:pt modelId="{72943FF3-BA86-4C6C-A14A-2EFA3A64E2E5}" type="sibTrans" cxnId="{2C4722AF-53A1-4900-B58D-D15D760259E3}">
      <dgm:prSet/>
      <dgm:spPr/>
      <dgm:t>
        <a:bodyPr/>
        <a:lstStyle/>
        <a:p>
          <a:endParaRPr lang="en-US"/>
        </a:p>
      </dgm:t>
    </dgm:pt>
    <dgm:pt modelId="{57F4B589-714C-49B3-9607-F1463B959295}">
      <dgm:prSet/>
      <dgm:spPr/>
      <dgm:t>
        <a:bodyPr/>
        <a:lstStyle/>
        <a:p>
          <a:r>
            <a:rPr lang="en-US" dirty="0" smtClean="0"/>
            <a:t>Filter</a:t>
          </a:r>
          <a:endParaRPr lang="en-US" dirty="0"/>
        </a:p>
      </dgm:t>
    </dgm:pt>
    <dgm:pt modelId="{0D5D9EF5-44F5-4575-B3BF-6AD75210DEBF}" type="parTrans" cxnId="{BDAFFC56-5DCF-4BA6-B9AD-A453CB8E5CD5}">
      <dgm:prSet/>
      <dgm:spPr/>
      <dgm:t>
        <a:bodyPr/>
        <a:lstStyle/>
        <a:p>
          <a:endParaRPr lang="en-US"/>
        </a:p>
      </dgm:t>
    </dgm:pt>
    <dgm:pt modelId="{F91BA27B-E5C7-4732-BC95-32C8E22334D0}" type="sibTrans" cxnId="{BDAFFC56-5DCF-4BA6-B9AD-A453CB8E5CD5}">
      <dgm:prSet/>
      <dgm:spPr/>
      <dgm:t>
        <a:bodyPr/>
        <a:lstStyle/>
        <a:p>
          <a:endParaRPr lang="en-US"/>
        </a:p>
      </dgm:t>
    </dgm:pt>
    <dgm:pt modelId="{2B7BCE92-66D8-42A4-BA06-548FF5105E2A}">
      <dgm:prSet/>
      <dgm:spPr/>
      <dgm:t>
        <a:bodyPr/>
        <a:lstStyle/>
        <a:p>
          <a:r>
            <a:rPr lang="en-US" dirty="0" smtClean="0"/>
            <a:t>Cast</a:t>
          </a:r>
          <a:endParaRPr lang="en-US" dirty="0"/>
        </a:p>
      </dgm:t>
    </dgm:pt>
    <dgm:pt modelId="{A810A537-37C7-4F1E-AAE9-B67BAF39F6B7}" type="parTrans" cxnId="{ACB334CC-D94A-4B07-A50B-D034AB11BFBE}">
      <dgm:prSet/>
      <dgm:spPr/>
      <dgm:t>
        <a:bodyPr/>
        <a:lstStyle/>
        <a:p>
          <a:endParaRPr lang="en-US"/>
        </a:p>
      </dgm:t>
    </dgm:pt>
    <dgm:pt modelId="{B0BBF9CD-9391-48B0-8908-BE242711B902}" type="sibTrans" cxnId="{ACB334CC-D94A-4B07-A50B-D034AB11BFBE}">
      <dgm:prSet/>
      <dgm:spPr/>
      <dgm:t>
        <a:bodyPr/>
        <a:lstStyle/>
        <a:p>
          <a:endParaRPr lang="en-US"/>
        </a:p>
      </dgm:t>
    </dgm:pt>
    <dgm:pt modelId="{C57C2B98-84BE-4DEC-8141-2C95EC0CCBD3}">
      <dgm:prSet/>
      <dgm:spPr/>
      <dgm:t>
        <a:bodyPr/>
        <a:lstStyle/>
        <a:p>
          <a:r>
            <a:rPr lang="en-US" dirty="0" smtClean="0"/>
            <a:t>Review</a:t>
          </a:r>
          <a:endParaRPr lang="en-US" dirty="0"/>
        </a:p>
      </dgm:t>
    </dgm:pt>
    <dgm:pt modelId="{B848DDC5-55AB-4D29-9D1C-ED0B34EBFD7C}" type="parTrans" cxnId="{EB5CEBF8-D335-48A8-BB11-7B651D494709}">
      <dgm:prSet/>
      <dgm:spPr/>
      <dgm:t>
        <a:bodyPr/>
        <a:lstStyle/>
        <a:p>
          <a:endParaRPr lang="en-US"/>
        </a:p>
      </dgm:t>
    </dgm:pt>
    <dgm:pt modelId="{313D4157-C8F4-4B5A-AA16-1A3B11BD929C}" type="sibTrans" cxnId="{EB5CEBF8-D335-48A8-BB11-7B651D494709}">
      <dgm:prSet/>
      <dgm:spPr/>
      <dgm:t>
        <a:bodyPr/>
        <a:lstStyle/>
        <a:p>
          <a:endParaRPr lang="en-US"/>
        </a:p>
      </dgm:t>
    </dgm:pt>
    <dgm:pt modelId="{4F0084A9-7064-4FD8-AD4E-C9CB682B674B}">
      <dgm:prSet/>
      <dgm:spPr/>
      <dgm:t>
        <a:bodyPr/>
        <a:lstStyle/>
        <a:p>
          <a:r>
            <a:rPr lang="en-US" dirty="0" smtClean="0"/>
            <a:t>Finally</a:t>
          </a:r>
          <a:endParaRPr lang="en-US" dirty="0"/>
        </a:p>
      </dgm:t>
    </dgm:pt>
    <dgm:pt modelId="{8F16D807-A1AB-4200-A235-D190E10CB1A7}" type="parTrans" cxnId="{BA6E0058-5F15-49DA-B08C-240FD040C15E}">
      <dgm:prSet/>
      <dgm:spPr/>
      <dgm:t>
        <a:bodyPr/>
        <a:lstStyle/>
        <a:p>
          <a:endParaRPr lang="en-US"/>
        </a:p>
      </dgm:t>
    </dgm:pt>
    <dgm:pt modelId="{247BC63A-B9E6-4542-8B28-B8B4FBD26F54}" type="sibTrans" cxnId="{BA6E0058-5F15-49DA-B08C-240FD040C15E}">
      <dgm:prSet/>
      <dgm:spPr/>
      <dgm:t>
        <a:bodyPr/>
        <a:lstStyle/>
        <a:p>
          <a:endParaRPr lang="en-US"/>
        </a:p>
      </dgm:t>
    </dgm:pt>
    <dgm:pt modelId="{E7484CF0-A2B8-45EC-BF43-2C301DD56CF3}">
      <dgm:prSet phldrT="[Text]" custT="1"/>
      <dgm:spPr/>
      <dgm:t>
        <a:bodyPr/>
        <a:lstStyle/>
        <a:p>
          <a:r>
            <a:rPr lang="en-US" sz="1050" dirty="0" smtClean="0"/>
            <a:t>Launch Site</a:t>
          </a:r>
          <a:endParaRPr lang="en-US" sz="1050" dirty="0"/>
        </a:p>
      </dgm:t>
    </dgm:pt>
    <dgm:pt modelId="{425993EB-1224-4E67-8218-908340356FBE}" type="parTrans" cxnId="{3148779E-04DA-477D-BE51-DAB5153144E3}">
      <dgm:prSet/>
      <dgm:spPr/>
      <dgm:t>
        <a:bodyPr/>
        <a:lstStyle/>
        <a:p>
          <a:endParaRPr lang="en-US"/>
        </a:p>
      </dgm:t>
    </dgm:pt>
    <dgm:pt modelId="{C32E6E73-6A61-4E0F-8454-4D1AAF91A012}" type="sibTrans" cxnId="{3148779E-04DA-477D-BE51-DAB5153144E3}">
      <dgm:prSet/>
      <dgm:spPr/>
      <dgm:t>
        <a:bodyPr/>
        <a:lstStyle/>
        <a:p>
          <a:endParaRPr lang="en-US"/>
        </a:p>
      </dgm:t>
    </dgm:pt>
    <dgm:pt modelId="{0A975421-9E2F-44BC-B0CD-27A9E10A61CC}">
      <dgm:prSet phldrT="[Text]" custT="1"/>
      <dgm:spPr/>
      <dgm:t>
        <a:bodyPr/>
        <a:lstStyle/>
        <a:p>
          <a:r>
            <a:rPr lang="en-US" sz="1050" dirty="0" smtClean="0"/>
            <a:t>Booster Version</a:t>
          </a:r>
          <a:endParaRPr lang="en-US" sz="1050" dirty="0"/>
        </a:p>
      </dgm:t>
    </dgm:pt>
    <dgm:pt modelId="{44AED822-9FDB-424A-847A-C0F136D5AF13}" type="parTrans" cxnId="{CA9CC5DF-DD17-45F8-970D-B359BAD5A453}">
      <dgm:prSet/>
      <dgm:spPr/>
      <dgm:t>
        <a:bodyPr/>
        <a:lstStyle/>
        <a:p>
          <a:endParaRPr lang="en-US"/>
        </a:p>
      </dgm:t>
    </dgm:pt>
    <dgm:pt modelId="{EF77B968-F53C-428A-B638-3FA2FC797433}" type="sibTrans" cxnId="{CA9CC5DF-DD17-45F8-970D-B359BAD5A453}">
      <dgm:prSet/>
      <dgm:spPr/>
      <dgm:t>
        <a:bodyPr/>
        <a:lstStyle/>
        <a:p>
          <a:endParaRPr lang="en-US"/>
        </a:p>
      </dgm:t>
    </dgm:pt>
    <dgm:pt modelId="{760EB1C9-9B3C-4949-8576-BF74B0D9CB89}">
      <dgm:prSet phldrT="[Text]" custT="1"/>
      <dgm:spPr/>
      <dgm:t>
        <a:bodyPr/>
        <a:lstStyle/>
        <a:p>
          <a:r>
            <a:rPr lang="en-US" sz="1050" dirty="0" smtClean="0"/>
            <a:t>Payload Data</a:t>
          </a:r>
          <a:endParaRPr lang="en-US" sz="1050" dirty="0"/>
        </a:p>
      </dgm:t>
    </dgm:pt>
    <dgm:pt modelId="{98E9A9E1-6B2D-4D28-B70D-AEB4EFEA4203}" type="parTrans" cxnId="{A563FB5B-19EA-45E2-9EAF-D0CACF8CBFD5}">
      <dgm:prSet/>
      <dgm:spPr/>
      <dgm:t>
        <a:bodyPr/>
        <a:lstStyle/>
        <a:p>
          <a:endParaRPr lang="en-US"/>
        </a:p>
      </dgm:t>
    </dgm:pt>
    <dgm:pt modelId="{1AC80AA9-E9E2-42C3-A097-598DE30E18E1}" type="sibTrans" cxnId="{A563FB5B-19EA-45E2-9EAF-D0CACF8CBFD5}">
      <dgm:prSet/>
      <dgm:spPr/>
      <dgm:t>
        <a:bodyPr/>
        <a:lstStyle/>
        <a:p>
          <a:endParaRPr lang="en-US"/>
        </a:p>
      </dgm:t>
    </dgm:pt>
    <dgm:pt modelId="{E708837B-AFB8-4730-B73B-58D3E98D7763}">
      <dgm:prSet custT="1"/>
      <dgm:spPr/>
      <dgm:t>
        <a:bodyPr/>
        <a:lstStyle/>
        <a:p>
          <a:r>
            <a:rPr lang="en-US" sz="1200" dirty="0" smtClean="0"/>
            <a:t>Filter data to include only Falcon 9 launches</a:t>
          </a:r>
          <a:endParaRPr lang="en-US" sz="1200" dirty="0"/>
        </a:p>
      </dgm:t>
    </dgm:pt>
    <dgm:pt modelId="{68766972-655C-44A0-8A90-2C0A7F5CDB92}" type="parTrans" cxnId="{0223E195-524D-46D3-B521-A1E9FFAE84A1}">
      <dgm:prSet/>
      <dgm:spPr/>
      <dgm:t>
        <a:bodyPr/>
        <a:lstStyle/>
        <a:p>
          <a:endParaRPr lang="en-US"/>
        </a:p>
      </dgm:t>
    </dgm:pt>
    <dgm:pt modelId="{C9C494B5-FC6B-4BDB-96CC-75C671F98B89}" type="sibTrans" cxnId="{0223E195-524D-46D3-B521-A1E9FFAE84A1}">
      <dgm:prSet/>
      <dgm:spPr/>
      <dgm:t>
        <a:bodyPr/>
        <a:lstStyle/>
        <a:p>
          <a:endParaRPr lang="en-US"/>
        </a:p>
      </dgm:t>
    </dgm:pt>
    <dgm:pt modelId="{2E45A73C-81DF-4667-AFF7-DBEAA519A4D5}">
      <dgm:prSet custT="1"/>
      <dgm:spPr/>
      <dgm:t>
        <a:bodyPr/>
        <a:lstStyle/>
        <a:p>
          <a:r>
            <a:rPr lang="en-US" sz="1200" dirty="0" smtClean="0"/>
            <a:t>Cast dictionary to a </a:t>
          </a:r>
          <a:r>
            <a:rPr lang="en-US" sz="1200" dirty="0" err="1" smtClean="0"/>
            <a:t>DataFrame</a:t>
          </a:r>
          <a:endParaRPr lang="en-US" sz="1200" dirty="0"/>
        </a:p>
      </dgm:t>
    </dgm:pt>
    <dgm:pt modelId="{FD941A59-DFBF-4D59-8576-122612EB4652}" type="parTrans" cxnId="{CE92F7EF-87B9-45AB-B971-3470DA961C90}">
      <dgm:prSet/>
      <dgm:spPr/>
      <dgm:t>
        <a:bodyPr/>
        <a:lstStyle/>
        <a:p>
          <a:endParaRPr lang="en-US"/>
        </a:p>
      </dgm:t>
    </dgm:pt>
    <dgm:pt modelId="{2499675B-107E-4412-9240-E08C31A46BF0}" type="sibTrans" cxnId="{CE92F7EF-87B9-45AB-B971-3470DA961C90}">
      <dgm:prSet/>
      <dgm:spPr/>
      <dgm:t>
        <a:bodyPr/>
        <a:lstStyle/>
        <a:p>
          <a:endParaRPr lang="en-US"/>
        </a:p>
      </dgm:t>
    </dgm:pt>
    <dgm:pt modelId="{1AAA7E09-6377-4C59-8850-E69AF876EDF7}">
      <dgm:prSet custT="1"/>
      <dgm:spPr/>
      <dgm:t>
        <a:bodyPr/>
        <a:lstStyle/>
        <a:p>
          <a:r>
            <a:rPr lang="en-US" sz="1000" dirty="0" smtClean="0"/>
            <a:t>Dictionary  with  the appropriate and  relevant data</a:t>
          </a:r>
          <a:endParaRPr lang="en-US" sz="1000" dirty="0"/>
        </a:p>
      </dgm:t>
    </dgm:pt>
    <dgm:pt modelId="{774B3AD3-B76C-49EB-B766-814CFAFCC362}" type="parTrans" cxnId="{9E5FF00A-2246-48D3-9F2D-2FD55E76EA40}">
      <dgm:prSet/>
      <dgm:spPr/>
      <dgm:t>
        <a:bodyPr/>
        <a:lstStyle/>
        <a:p>
          <a:endParaRPr lang="en-US"/>
        </a:p>
      </dgm:t>
    </dgm:pt>
    <dgm:pt modelId="{336565F0-6350-4D2F-9C23-AC423D01ED21}" type="sibTrans" cxnId="{9E5FF00A-2246-48D3-9F2D-2FD55E76EA40}">
      <dgm:prSet/>
      <dgm:spPr/>
      <dgm:t>
        <a:bodyPr/>
        <a:lstStyle/>
        <a:p>
          <a:endParaRPr lang="en-US"/>
        </a:p>
      </dgm:t>
    </dgm:pt>
    <dgm:pt modelId="{18C2379F-8CEA-428A-AC79-B06BFC4A76A0}">
      <dgm:prSet custT="1"/>
      <dgm:spPr/>
      <dgm:t>
        <a:bodyPr/>
        <a:lstStyle/>
        <a:p>
          <a:r>
            <a:rPr lang="en-US" sz="1100" dirty="0" smtClean="0"/>
            <a:t>Impute the missing </a:t>
          </a:r>
          <a:r>
            <a:rPr lang="en-US" sz="1100" dirty="0" err="1" smtClean="0"/>
            <a:t>PayloadMass</a:t>
          </a:r>
          <a:r>
            <a:rPr lang="en-US" sz="1100" dirty="0" smtClean="0"/>
            <a:t> values with mean</a:t>
          </a:r>
          <a:endParaRPr lang="en-US" sz="1100" dirty="0"/>
        </a:p>
      </dgm:t>
    </dgm:pt>
    <dgm:pt modelId="{F4662175-FD35-448B-9A99-DE3FFBC5B6EB}" type="parTrans" cxnId="{59EA6A42-9729-4AAB-A8B6-3E4A5C8275E2}">
      <dgm:prSet/>
      <dgm:spPr/>
      <dgm:t>
        <a:bodyPr/>
        <a:lstStyle/>
        <a:p>
          <a:endParaRPr lang="en-US"/>
        </a:p>
      </dgm:t>
    </dgm:pt>
    <dgm:pt modelId="{A081CEBC-41F6-4989-9BE9-D492C2EF24A1}" type="sibTrans" cxnId="{59EA6A42-9729-4AAB-A8B6-3E4A5C8275E2}">
      <dgm:prSet/>
      <dgm:spPr/>
      <dgm:t>
        <a:bodyPr/>
        <a:lstStyle/>
        <a:p>
          <a:endParaRPr lang="en-US"/>
        </a:p>
      </dgm:t>
    </dgm:pt>
    <dgm:pt modelId="{241F1246-1D70-44D4-A9C2-09F0427993D3}">
      <dgm:prSet phldrT="[Text]"/>
      <dgm:spPr/>
      <dgm:t>
        <a:bodyPr/>
        <a:lstStyle/>
        <a:p>
          <a:r>
            <a:rPr lang="en-US" dirty="0" smtClean="0"/>
            <a:t>.JSON file</a:t>
          </a:r>
          <a:endParaRPr lang="en-US" dirty="0"/>
        </a:p>
      </dgm:t>
    </dgm:pt>
    <dgm:pt modelId="{73671569-6D12-4C68-9F0E-EBEB42FE6DBC}" type="sibTrans" cxnId="{70EC33C6-7258-491B-8E68-DDE9BD6780C7}">
      <dgm:prSet/>
      <dgm:spPr/>
      <dgm:t>
        <a:bodyPr/>
        <a:lstStyle/>
        <a:p>
          <a:endParaRPr lang="en-US"/>
        </a:p>
      </dgm:t>
    </dgm:pt>
    <dgm:pt modelId="{BBC30946-FED6-40B9-9578-873C88E40FAA}" type="parTrans" cxnId="{70EC33C6-7258-491B-8E68-DDE9BD6780C7}">
      <dgm:prSet/>
      <dgm:spPr/>
      <dgm:t>
        <a:bodyPr/>
        <a:lstStyle/>
        <a:p>
          <a:endParaRPr lang="en-US"/>
        </a:p>
      </dgm:t>
    </dgm:pt>
    <dgm:pt modelId="{E2A487A6-9172-47B7-BADF-DFCEBE581D5B}" type="pres">
      <dgm:prSet presAssocID="{02D4EAEE-55B3-4780-96EE-9231132E3A65}" presName="linearFlow" presStyleCnt="0">
        <dgm:presLayoutVars>
          <dgm:dir/>
          <dgm:animLvl val="lvl"/>
          <dgm:resizeHandles val="exact"/>
        </dgm:presLayoutVars>
      </dgm:prSet>
      <dgm:spPr/>
      <dgm:t>
        <a:bodyPr/>
        <a:lstStyle/>
        <a:p>
          <a:endParaRPr lang="en-US"/>
        </a:p>
      </dgm:t>
    </dgm:pt>
    <dgm:pt modelId="{1CA324FD-820C-435D-A9A4-43B7120FA814}" type="pres">
      <dgm:prSet presAssocID="{6E2EEC0A-E3B0-4553-AE7A-A6BA46DA00B6}" presName="composite" presStyleCnt="0"/>
      <dgm:spPr/>
      <dgm:t>
        <a:bodyPr/>
        <a:lstStyle/>
        <a:p>
          <a:endParaRPr lang="en-US"/>
        </a:p>
      </dgm:t>
    </dgm:pt>
    <dgm:pt modelId="{869E138C-ED86-440D-95E1-481B06C037F5}" type="pres">
      <dgm:prSet presAssocID="{6E2EEC0A-E3B0-4553-AE7A-A6BA46DA00B6}" presName="parTx" presStyleLbl="node1" presStyleIdx="0" presStyleCnt="7">
        <dgm:presLayoutVars>
          <dgm:chMax val="0"/>
          <dgm:chPref val="0"/>
          <dgm:bulletEnabled val="1"/>
        </dgm:presLayoutVars>
      </dgm:prSet>
      <dgm:spPr/>
      <dgm:t>
        <a:bodyPr/>
        <a:lstStyle/>
        <a:p>
          <a:endParaRPr lang="en-US"/>
        </a:p>
      </dgm:t>
    </dgm:pt>
    <dgm:pt modelId="{1AF5EDD5-D925-4ACD-8838-A64A3E9FA35C}" type="pres">
      <dgm:prSet presAssocID="{6E2EEC0A-E3B0-4553-AE7A-A6BA46DA00B6}" presName="parSh" presStyleLbl="node1" presStyleIdx="0" presStyleCnt="7"/>
      <dgm:spPr/>
      <dgm:t>
        <a:bodyPr/>
        <a:lstStyle/>
        <a:p>
          <a:endParaRPr lang="en-US"/>
        </a:p>
      </dgm:t>
    </dgm:pt>
    <dgm:pt modelId="{8199BF50-3218-436B-AA0A-2D5BC4BC3F1C}" type="pres">
      <dgm:prSet presAssocID="{6E2EEC0A-E3B0-4553-AE7A-A6BA46DA00B6}" presName="desTx" presStyleLbl="fgAcc1" presStyleIdx="0" presStyleCnt="7" custScaleY="87100">
        <dgm:presLayoutVars>
          <dgm:bulletEnabled val="1"/>
        </dgm:presLayoutVars>
      </dgm:prSet>
      <dgm:spPr/>
      <dgm:t>
        <a:bodyPr/>
        <a:lstStyle/>
        <a:p>
          <a:endParaRPr lang="en-US"/>
        </a:p>
      </dgm:t>
    </dgm:pt>
    <dgm:pt modelId="{7EA4A1D4-E1A6-4296-8654-55D71BEF788E}" type="pres">
      <dgm:prSet presAssocID="{C9DB1B55-4B45-441E-BD50-60789A9C4D56}" presName="sibTrans" presStyleLbl="sibTrans2D1" presStyleIdx="0" presStyleCnt="6"/>
      <dgm:spPr/>
      <dgm:t>
        <a:bodyPr/>
        <a:lstStyle/>
        <a:p>
          <a:endParaRPr lang="en-US"/>
        </a:p>
      </dgm:t>
    </dgm:pt>
    <dgm:pt modelId="{AB2AD1E8-4685-46DC-B31A-7617424B75C8}" type="pres">
      <dgm:prSet presAssocID="{C9DB1B55-4B45-441E-BD50-60789A9C4D56}" presName="connTx" presStyleLbl="sibTrans2D1" presStyleIdx="0" presStyleCnt="6"/>
      <dgm:spPr/>
      <dgm:t>
        <a:bodyPr/>
        <a:lstStyle/>
        <a:p>
          <a:endParaRPr lang="en-US"/>
        </a:p>
      </dgm:t>
    </dgm:pt>
    <dgm:pt modelId="{C776636C-9757-4630-9A20-1DAAE4324B7E}" type="pres">
      <dgm:prSet presAssocID="{241F1246-1D70-44D4-A9C2-09F0427993D3}" presName="composite" presStyleCnt="0"/>
      <dgm:spPr/>
      <dgm:t>
        <a:bodyPr/>
        <a:lstStyle/>
        <a:p>
          <a:endParaRPr lang="en-US"/>
        </a:p>
      </dgm:t>
    </dgm:pt>
    <dgm:pt modelId="{7D461E4A-7C18-4D5E-904D-AFEDA6CFA91B}" type="pres">
      <dgm:prSet presAssocID="{241F1246-1D70-44D4-A9C2-09F0427993D3}" presName="parTx" presStyleLbl="node1" presStyleIdx="0" presStyleCnt="7">
        <dgm:presLayoutVars>
          <dgm:chMax val="0"/>
          <dgm:chPref val="0"/>
          <dgm:bulletEnabled val="1"/>
        </dgm:presLayoutVars>
      </dgm:prSet>
      <dgm:spPr/>
      <dgm:t>
        <a:bodyPr/>
        <a:lstStyle/>
        <a:p>
          <a:endParaRPr lang="en-US"/>
        </a:p>
      </dgm:t>
    </dgm:pt>
    <dgm:pt modelId="{69C430E1-B186-44F0-BD45-446576791480}" type="pres">
      <dgm:prSet presAssocID="{241F1246-1D70-44D4-A9C2-09F0427993D3}" presName="parSh" presStyleLbl="node1" presStyleIdx="1" presStyleCnt="7"/>
      <dgm:spPr/>
      <dgm:t>
        <a:bodyPr/>
        <a:lstStyle/>
        <a:p>
          <a:endParaRPr lang="en-US"/>
        </a:p>
      </dgm:t>
    </dgm:pt>
    <dgm:pt modelId="{CAAC06F7-7094-4EC8-B749-24D2A75BBBF5}" type="pres">
      <dgm:prSet presAssocID="{241F1246-1D70-44D4-A9C2-09F0427993D3}" presName="desTx" presStyleLbl="fgAcc1" presStyleIdx="1" presStyleCnt="7" custScaleX="111271" custScaleY="92629">
        <dgm:presLayoutVars>
          <dgm:bulletEnabled val="1"/>
        </dgm:presLayoutVars>
      </dgm:prSet>
      <dgm:spPr/>
      <dgm:t>
        <a:bodyPr/>
        <a:lstStyle/>
        <a:p>
          <a:endParaRPr lang="en-US"/>
        </a:p>
      </dgm:t>
    </dgm:pt>
    <dgm:pt modelId="{AC4DD515-3DFF-4B92-8702-FCC349B312A9}" type="pres">
      <dgm:prSet presAssocID="{73671569-6D12-4C68-9F0E-EBEB42FE6DBC}" presName="sibTrans" presStyleLbl="sibTrans2D1" presStyleIdx="1" presStyleCnt="6"/>
      <dgm:spPr/>
      <dgm:t>
        <a:bodyPr/>
        <a:lstStyle/>
        <a:p>
          <a:endParaRPr lang="en-US"/>
        </a:p>
      </dgm:t>
    </dgm:pt>
    <dgm:pt modelId="{2533656C-FBF2-4EF0-A24A-796B7D7216C8}" type="pres">
      <dgm:prSet presAssocID="{73671569-6D12-4C68-9F0E-EBEB42FE6DBC}" presName="connTx" presStyleLbl="sibTrans2D1" presStyleIdx="1" presStyleCnt="6"/>
      <dgm:spPr/>
      <dgm:t>
        <a:bodyPr/>
        <a:lstStyle/>
        <a:p>
          <a:endParaRPr lang="en-US"/>
        </a:p>
      </dgm:t>
    </dgm:pt>
    <dgm:pt modelId="{7B794C89-E77F-4BDD-9673-21BF4E858342}" type="pres">
      <dgm:prSet presAssocID="{936C2862-0539-4C46-A852-4CBB693051BB}" presName="composite" presStyleCnt="0"/>
      <dgm:spPr/>
      <dgm:t>
        <a:bodyPr/>
        <a:lstStyle/>
        <a:p>
          <a:endParaRPr lang="en-US"/>
        </a:p>
      </dgm:t>
    </dgm:pt>
    <dgm:pt modelId="{D906BF6D-DA1D-4C69-89EA-11306101C4F0}" type="pres">
      <dgm:prSet presAssocID="{936C2862-0539-4C46-A852-4CBB693051BB}" presName="parTx" presStyleLbl="node1" presStyleIdx="1" presStyleCnt="7">
        <dgm:presLayoutVars>
          <dgm:chMax val="0"/>
          <dgm:chPref val="0"/>
          <dgm:bulletEnabled val="1"/>
        </dgm:presLayoutVars>
      </dgm:prSet>
      <dgm:spPr/>
      <dgm:t>
        <a:bodyPr/>
        <a:lstStyle/>
        <a:p>
          <a:endParaRPr lang="en-US"/>
        </a:p>
      </dgm:t>
    </dgm:pt>
    <dgm:pt modelId="{5BD27BED-4035-4D1A-9AA3-945A9555F234}" type="pres">
      <dgm:prSet presAssocID="{936C2862-0539-4C46-A852-4CBB693051BB}" presName="parSh" presStyleLbl="node1" presStyleIdx="2" presStyleCnt="7"/>
      <dgm:spPr/>
      <dgm:t>
        <a:bodyPr/>
        <a:lstStyle/>
        <a:p>
          <a:endParaRPr lang="en-US"/>
        </a:p>
      </dgm:t>
    </dgm:pt>
    <dgm:pt modelId="{80457163-CDD9-4072-B074-673B747C0462}" type="pres">
      <dgm:prSet presAssocID="{936C2862-0539-4C46-A852-4CBB693051BB}" presName="desTx" presStyleLbl="fgAcc1" presStyleIdx="2" presStyleCnt="7" custScaleX="114345" custScaleY="79168">
        <dgm:presLayoutVars>
          <dgm:bulletEnabled val="1"/>
        </dgm:presLayoutVars>
      </dgm:prSet>
      <dgm:spPr/>
      <dgm:t>
        <a:bodyPr/>
        <a:lstStyle/>
        <a:p>
          <a:endParaRPr lang="en-US"/>
        </a:p>
      </dgm:t>
    </dgm:pt>
    <dgm:pt modelId="{7D264FCD-0F54-4A65-B1A3-D3E04CCE9206}" type="pres">
      <dgm:prSet presAssocID="{C07C24A6-1170-446E-B662-C7DB695FAAB9}" presName="sibTrans" presStyleLbl="sibTrans2D1" presStyleIdx="2" presStyleCnt="6"/>
      <dgm:spPr/>
      <dgm:t>
        <a:bodyPr/>
        <a:lstStyle/>
        <a:p>
          <a:endParaRPr lang="en-US"/>
        </a:p>
      </dgm:t>
    </dgm:pt>
    <dgm:pt modelId="{79AD5CD6-513A-4C6E-9321-F762058DA78D}" type="pres">
      <dgm:prSet presAssocID="{C07C24A6-1170-446E-B662-C7DB695FAAB9}" presName="connTx" presStyleLbl="sibTrans2D1" presStyleIdx="2" presStyleCnt="6"/>
      <dgm:spPr/>
      <dgm:t>
        <a:bodyPr/>
        <a:lstStyle/>
        <a:p>
          <a:endParaRPr lang="en-US"/>
        </a:p>
      </dgm:t>
    </dgm:pt>
    <dgm:pt modelId="{5226CE03-5269-4405-93F9-4AF2468861ED}" type="pres">
      <dgm:prSet presAssocID="{57F4B589-714C-49B3-9607-F1463B959295}" presName="composite" presStyleCnt="0"/>
      <dgm:spPr/>
      <dgm:t>
        <a:bodyPr/>
        <a:lstStyle/>
        <a:p>
          <a:endParaRPr lang="en-US"/>
        </a:p>
      </dgm:t>
    </dgm:pt>
    <dgm:pt modelId="{04661CF4-5238-4C98-BACB-C427085BBA49}" type="pres">
      <dgm:prSet presAssocID="{57F4B589-714C-49B3-9607-F1463B959295}" presName="parTx" presStyleLbl="node1" presStyleIdx="2" presStyleCnt="7">
        <dgm:presLayoutVars>
          <dgm:chMax val="0"/>
          <dgm:chPref val="0"/>
          <dgm:bulletEnabled val="1"/>
        </dgm:presLayoutVars>
      </dgm:prSet>
      <dgm:spPr/>
      <dgm:t>
        <a:bodyPr/>
        <a:lstStyle/>
        <a:p>
          <a:endParaRPr lang="en-US"/>
        </a:p>
      </dgm:t>
    </dgm:pt>
    <dgm:pt modelId="{2A72E9E4-C7ED-40A8-B97F-0993B35F6497}" type="pres">
      <dgm:prSet presAssocID="{57F4B589-714C-49B3-9607-F1463B959295}" presName="parSh" presStyleLbl="node1" presStyleIdx="3" presStyleCnt="7"/>
      <dgm:spPr/>
      <dgm:t>
        <a:bodyPr/>
        <a:lstStyle/>
        <a:p>
          <a:endParaRPr lang="en-US"/>
        </a:p>
      </dgm:t>
    </dgm:pt>
    <dgm:pt modelId="{35A86814-34E4-4112-9160-5D18A2798618}" type="pres">
      <dgm:prSet presAssocID="{57F4B589-714C-49B3-9607-F1463B959295}" presName="desTx" presStyleLbl="fgAcc1" presStyleIdx="3" presStyleCnt="7" custScaleY="79168">
        <dgm:presLayoutVars>
          <dgm:bulletEnabled val="1"/>
        </dgm:presLayoutVars>
      </dgm:prSet>
      <dgm:spPr/>
      <dgm:t>
        <a:bodyPr/>
        <a:lstStyle/>
        <a:p>
          <a:endParaRPr lang="en-US"/>
        </a:p>
      </dgm:t>
    </dgm:pt>
    <dgm:pt modelId="{D3E45AD3-1F42-46A4-9019-F02D8576A9EA}" type="pres">
      <dgm:prSet presAssocID="{F91BA27B-E5C7-4732-BC95-32C8E22334D0}" presName="sibTrans" presStyleLbl="sibTrans2D1" presStyleIdx="3" presStyleCnt="6"/>
      <dgm:spPr/>
      <dgm:t>
        <a:bodyPr/>
        <a:lstStyle/>
        <a:p>
          <a:endParaRPr lang="en-US"/>
        </a:p>
      </dgm:t>
    </dgm:pt>
    <dgm:pt modelId="{52EE7F1B-0E75-41FC-8C47-C67430F0AC1D}" type="pres">
      <dgm:prSet presAssocID="{F91BA27B-E5C7-4732-BC95-32C8E22334D0}" presName="connTx" presStyleLbl="sibTrans2D1" presStyleIdx="3" presStyleCnt="6"/>
      <dgm:spPr/>
      <dgm:t>
        <a:bodyPr/>
        <a:lstStyle/>
        <a:p>
          <a:endParaRPr lang="en-US"/>
        </a:p>
      </dgm:t>
    </dgm:pt>
    <dgm:pt modelId="{12C12FCF-A274-4D87-BCE4-43057D99F1E2}" type="pres">
      <dgm:prSet presAssocID="{2B7BCE92-66D8-42A4-BA06-548FF5105E2A}" presName="composite" presStyleCnt="0"/>
      <dgm:spPr/>
      <dgm:t>
        <a:bodyPr/>
        <a:lstStyle/>
        <a:p>
          <a:endParaRPr lang="en-US"/>
        </a:p>
      </dgm:t>
    </dgm:pt>
    <dgm:pt modelId="{38A186ED-726B-451B-A2D6-16A4DC400CA9}" type="pres">
      <dgm:prSet presAssocID="{2B7BCE92-66D8-42A4-BA06-548FF5105E2A}" presName="parTx" presStyleLbl="node1" presStyleIdx="3" presStyleCnt="7">
        <dgm:presLayoutVars>
          <dgm:chMax val="0"/>
          <dgm:chPref val="0"/>
          <dgm:bulletEnabled val="1"/>
        </dgm:presLayoutVars>
      </dgm:prSet>
      <dgm:spPr/>
      <dgm:t>
        <a:bodyPr/>
        <a:lstStyle/>
        <a:p>
          <a:endParaRPr lang="en-US"/>
        </a:p>
      </dgm:t>
    </dgm:pt>
    <dgm:pt modelId="{4E1F0FAA-0ED5-44D9-AE88-F8861F832D0B}" type="pres">
      <dgm:prSet presAssocID="{2B7BCE92-66D8-42A4-BA06-548FF5105E2A}" presName="parSh" presStyleLbl="node1" presStyleIdx="4" presStyleCnt="7"/>
      <dgm:spPr/>
      <dgm:t>
        <a:bodyPr/>
        <a:lstStyle/>
        <a:p>
          <a:endParaRPr lang="en-US"/>
        </a:p>
      </dgm:t>
    </dgm:pt>
    <dgm:pt modelId="{5C6211CC-5020-4426-B91A-263EE1C7D19A}" type="pres">
      <dgm:prSet presAssocID="{2B7BCE92-66D8-42A4-BA06-548FF5105E2A}" presName="desTx" presStyleLbl="fgAcc1" presStyleIdx="4" presStyleCnt="7" custScaleY="79168">
        <dgm:presLayoutVars>
          <dgm:bulletEnabled val="1"/>
        </dgm:presLayoutVars>
      </dgm:prSet>
      <dgm:spPr/>
      <dgm:t>
        <a:bodyPr/>
        <a:lstStyle/>
        <a:p>
          <a:endParaRPr lang="en-US"/>
        </a:p>
      </dgm:t>
    </dgm:pt>
    <dgm:pt modelId="{94E7DAD9-B206-4BEF-B13B-E38DD0C7999A}" type="pres">
      <dgm:prSet presAssocID="{B0BBF9CD-9391-48B0-8908-BE242711B902}" presName="sibTrans" presStyleLbl="sibTrans2D1" presStyleIdx="4" presStyleCnt="6"/>
      <dgm:spPr/>
      <dgm:t>
        <a:bodyPr/>
        <a:lstStyle/>
        <a:p>
          <a:endParaRPr lang="en-US"/>
        </a:p>
      </dgm:t>
    </dgm:pt>
    <dgm:pt modelId="{9CCCEABD-DF04-4A2D-BEAA-8350C3B0D56E}" type="pres">
      <dgm:prSet presAssocID="{B0BBF9CD-9391-48B0-8908-BE242711B902}" presName="connTx" presStyleLbl="sibTrans2D1" presStyleIdx="4" presStyleCnt="6"/>
      <dgm:spPr/>
      <dgm:t>
        <a:bodyPr/>
        <a:lstStyle/>
        <a:p>
          <a:endParaRPr lang="en-US"/>
        </a:p>
      </dgm:t>
    </dgm:pt>
    <dgm:pt modelId="{D3F8D8FC-D4F5-4C26-935C-0FA9B4D8E003}" type="pres">
      <dgm:prSet presAssocID="{C57C2B98-84BE-4DEC-8141-2C95EC0CCBD3}" presName="composite" presStyleCnt="0"/>
      <dgm:spPr/>
      <dgm:t>
        <a:bodyPr/>
        <a:lstStyle/>
        <a:p>
          <a:endParaRPr lang="en-US"/>
        </a:p>
      </dgm:t>
    </dgm:pt>
    <dgm:pt modelId="{3EF028CB-8897-45F0-BBB1-A0B7BABE611C}" type="pres">
      <dgm:prSet presAssocID="{C57C2B98-84BE-4DEC-8141-2C95EC0CCBD3}" presName="parTx" presStyleLbl="node1" presStyleIdx="4" presStyleCnt="7">
        <dgm:presLayoutVars>
          <dgm:chMax val="0"/>
          <dgm:chPref val="0"/>
          <dgm:bulletEnabled val="1"/>
        </dgm:presLayoutVars>
      </dgm:prSet>
      <dgm:spPr/>
      <dgm:t>
        <a:bodyPr/>
        <a:lstStyle/>
        <a:p>
          <a:endParaRPr lang="en-US"/>
        </a:p>
      </dgm:t>
    </dgm:pt>
    <dgm:pt modelId="{39DDDCA7-23FE-4BE9-8D82-82EA9207B829}" type="pres">
      <dgm:prSet presAssocID="{C57C2B98-84BE-4DEC-8141-2C95EC0CCBD3}" presName="parSh" presStyleLbl="node1" presStyleIdx="5" presStyleCnt="7"/>
      <dgm:spPr/>
      <dgm:t>
        <a:bodyPr/>
        <a:lstStyle/>
        <a:p>
          <a:endParaRPr lang="en-US"/>
        </a:p>
      </dgm:t>
    </dgm:pt>
    <dgm:pt modelId="{2DF2E76B-A78A-4911-9EBB-A19674FF5FF3}" type="pres">
      <dgm:prSet presAssocID="{C57C2B98-84BE-4DEC-8141-2C95EC0CCBD3}" presName="desTx" presStyleLbl="fgAcc1" presStyleIdx="5" presStyleCnt="7" custScaleY="76144">
        <dgm:presLayoutVars>
          <dgm:bulletEnabled val="1"/>
        </dgm:presLayoutVars>
      </dgm:prSet>
      <dgm:spPr/>
      <dgm:t>
        <a:bodyPr/>
        <a:lstStyle/>
        <a:p>
          <a:endParaRPr lang="en-US"/>
        </a:p>
      </dgm:t>
    </dgm:pt>
    <dgm:pt modelId="{0E3C464E-02E5-4D6B-B551-1053AB5ED35D}" type="pres">
      <dgm:prSet presAssocID="{313D4157-C8F4-4B5A-AA16-1A3B11BD929C}" presName="sibTrans" presStyleLbl="sibTrans2D1" presStyleIdx="5" presStyleCnt="6"/>
      <dgm:spPr/>
      <dgm:t>
        <a:bodyPr/>
        <a:lstStyle/>
        <a:p>
          <a:endParaRPr lang="en-US"/>
        </a:p>
      </dgm:t>
    </dgm:pt>
    <dgm:pt modelId="{BE2AFD09-9BF6-448E-B534-A143AB084CAD}" type="pres">
      <dgm:prSet presAssocID="{313D4157-C8F4-4B5A-AA16-1A3B11BD929C}" presName="connTx" presStyleLbl="sibTrans2D1" presStyleIdx="5" presStyleCnt="6"/>
      <dgm:spPr/>
      <dgm:t>
        <a:bodyPr/>
        <a:lstStyle/>
        <a:p>
          <a:endParaRPr lang="en-US"/>
        </a:p>
      </dgm:t>
    </dgm:pt>
    <dgm:pt modelId="{1FEE86B6-9FE9-41FF-ABBA-1A33BE4A3F94}" type="pres">
      <dgm:prSet presAssocID="{4F0084A9-7064-4FD8-AD4E-C9CB682B674B}" presName="composite" presStyleCnt="0"/>
      <dgm:spPr/>
      <dgm:t>
        <a:bodyPr/>
        <a:lstStyle/>
        <a:p>
          <a:endParaRPr lang="en-US"/>
        </a:p>
      </dgm:t>
    </dgm:pt>
    <dgm:pt modelId="{ED408542-6BEF-4DD0-87C6-61C524E7726F}" type="pres">
      <dgm:prSet presAssocID="{4F0084A9-7064-4FD8-AD4E-C9CB682B674B}" presName="parTx" presStyleLbl="node1" presStyleIdx="5" presStyleCnt="7">
        <dgm:presLayoutVars>
          <dgm:chMax val="0"/>
          <dgm:chPref val="0"/>
          <dgm:bulletEnabled val="1"/>
        </dgm:presLayoutVars>
      </dgm:prSet>
      <dgm:spPr/>
      <dgm:t>
        <a:bodyPr/>
        <a:lstStyle/>
        <a:p>
          <a:endParaRPr lang="en-US"/>
        </a:p>
      </dgm:t>
    </dgm:pt>
    <dgm:pt modelId="{FF1B862C-BAFF-4AF3-9099-52E425FC0139}" type="pres">
      <dgm:prSet presAssocID="{4F0084A9-7064-4FD8-AD4E-C9CB682B674B}" presName="parSh" presStyleLbl="node1" presStyleIdx="6" presStyleCnt="7"/>
      <dgm:spPr/>
      <dgm:t>
        <a:bodyPr/>
        <a:lstStyle/>
        <a:p>
          <a:endParaRPr lang="en-US"/>
        </a:p>
      </dgm:t>
    </dgm:pt>
    <dgm:pt modelId="{D3E662C1-75FA-4C1E-A11D-3AF14DE5371B}" type="pres">
      <dgm:prSet presAssocID="{4F0084A9-7064-4FD8-AD4E-C9CB682B674B}" presName="desTx" presStyleLbl="fgAcc1" presStyleIdx="6" presStyleCnt="7" custScaleX="117743" custScaleY="76250">
        <dgm:presLayoutVars>
          <dgm:bulletEnabled val="1"/>
        </dgm:presLayoutVars>
      </dgm:prSet>
      <dgm:spPr/>
      <dgm:t>
        <a:bodyPr/>
        <a:lstStyle/>
        <a:p>
          <a:endParaRPr lang="en-US"/>
        </a:p>
      </dgm:t>
    </dgm:pt>
  </dgm:ptLst>
  <dgm:cxnLst>
    <dgm:cxn modelId="{E6B2A8D3-1FFD-4A3F-8E04-5749DBDE92F0}" type="presOf" srcId="{2B7BCE92-66D8-42A4-BA06-548FF5105E2A}" destId="{38A186ED-726B-451B-A2D6-16A4DC400CA9}" srcOrd="0" destOrd="0" presId="urn:microsoft.com/office/officeart/2005/8/layout/process3"/>
    <dgm:cxn modelId="{140F74D2-867D-48B6-9167-4DD41C16D38A}" srcId="{6E2EEC0A-E3B0-4553-AE7A-A6BA46DA00B6}" destId="{09626A56-5D27-4398-85A7-F2AB797B4CB9}" srcOrd="0" destOrd="0" parTransId="{37170C52-84B3-4808-BD8B-9A7D4794DF3F}" sibTransId="{BE0D1F39-E214-4022-A438-A9B1B59CA5EF}"/>
    <dgm:cxn modelId="{9564F568-1733-4ADC-BB64-6C9A8ADC0088}" srcId="{241F1246-1D70-44D4-A9C2-09F0427993D3}" destId="{C8DB84C0-F82D-441F-9AC4-258EA50DE422}" srcOrd="0" destOrd="0" parTransId="{2FC1376D-E491-4835-872E-2EEE91DFEDAE}" sibTransId="{A7AC86C1-94C8-48BB-956D-FE1E21A32A97}"/>
    <dgm:cxn modelId="{ACB334CC-D94A-4B07-A50B-D034AB11BFBE}" srcId="{02D4EAEE-55B3-4780-96EE-9231132E3A65}" destId="{2B7BCE92-66D8-42A4-BA06-548FF5105E2A}" srcOrd="4" destOrd="0" parTransId="{A810A537-37C7-4F1E-AAE9-B67BAF39F6B7}" sibTransId="{B0BBF9CD-9391-48B0-8908-BE242711B902}"/>
    <dgm:cxn modelId="{F165F4DF-DB0B-4B89-B882-C2E788C4927B}" type="presOf" srcId="{6E2EEC0A-E3B0-4553-AE7A-A6BA46DA00B6}" destId="{869E138C-ED86-440D-95E1-481B06C037F5}" srcOrd="0" destOrd="0" presId="urn:microsoft.com/office/officeart/2005/8/layout/process3"/>
    <dgm:cxn modelId="{9D1207DB-07DE-4FA1-9D9F-CD1DA72EED5B}" type="presOf" srcId="{760EB1C9-9B3C-4949-8576-BF74B0D9CB89}" destId="{CAAC06F7-7094-4EC8-B749-24D2A75BBBF5}" srcOrd="0" destOrd="3" presId="urn:microsoft.com/office/officeart/2005/8/layout/process3"/>
    <dgm:cxn modelId="{9992C48B-66C2-42F0-A20A-3CF3F4D18811}" type="presOf" srcId="{09626A56-5D27-4398-85A7-F2AB797B4CB9}" destId="{8199BF50-3218-436B-AA0A-2D5BC4BC3F1C}" srcOrd="0" destOrd="0" presId="urn:microsoft.com/office/officeart/2005/8/layout/process3"/>
    <dgm:cxn modelId="{BABBA6AA-CD05-4972-839E-8FB3054B17C2}" type="presOf" srcId="{1AAA7E09-6377-4C59-8850-E69AF876EDF7}" destId="{2DF2E76B-A78A-4911-9EBB-A19674FF5FF3}" srcOrd="0" destOrd="0" presId="urn:microsoft.com/office/officeart/2005/8/layout/process3"/>
    <dgm:cxn modelId="{D6E6C932-3311-48FA-93B1-47369F1BEF72}" srcId="{02D4EAEE-55B3-4780-96EE-9231132E3A65}" destId="{6E2EEC0A-E3B0-4553-AE7A-A6BA46DA00B6}" srcOrd="0" destOrd="0" parTransId="{109F6652-530E-4A8E-A428-B462E1EF5989}" sibTransId="{C9DB1B55-4B45-441E-BD50-60789A9C4D56}"/>
    <dgm:cxn modelId="{174E614F-FC3A-47E7-855F-847A254E8740}" type="presOf" srcId="{2E45A73C-81DF-4667-AFF7-DBEAA519A4D5}" destId="{5C6211CC-5020-4426-B91A-263EE1C7D19A}" srcOrd="0" destOrd="0" presId="urn:microsoft.com/office/officeart/2005/8/layout/process3"/>
    <dgm:cxn modelId="{2D690B2A-272F-4DE4-802A-DECA24BA2EF5}" type="presOf" srcId="{936C2862-0539-4C46-A852-4CBB693051BB}" destId="{D906BF6D-DA1D-4C69-89EA-11306101C4F0}" srcOrd="0" destOrd="0" presId="urn:microsoft.com/office/officeart/2005/8/layout/process3"/>
    <dgm:cxn modelId="{0F354D75-F2AA-4C9A-8F8E-D7DFA7A09D4B}" type="presOf" srcId="{E708837B-AFB8-4730-B73B-58D3E98D7763}" destId="{35A86814-34E4-4112-9160-5D18A2798618}" srcOrd="0" destOrd="0" presId="urn:microsoft.com/office/officeart/2005/8/layout/process3"/>
    <dgm:cxn modelId="{CA9CC5DF-DD17-45F8-970D-B359BAD5A453}" srcId="{241F1246-1D70-44D4-A9C2-09F0427993D3}" destId="{0A975421-9E2F-44BC-B0CD-27A9E10A61CC}" srcOrd="2" destOrd="0" parTransId="{44AED822-9FDB-424A-847A-C0F136D5AF13}" sibTransId="{EF77B968-F53C-428A-B638-3FA2FC797433}"/>
    <dgm:cxn modelId="{69A6FE4F-879B-4F40-A0F7-6DD6C21922E0}" type="presOf" srcId="{4F0084A9-7064-4FD8-AD4E-C9CB682B674B}" destId="{FF1B862C-BAFF-4AF3-9099-52E425FC0139}" srcOrd="1" destOrd="0" presId="urn:microsoft.com/office/officeart/2005/8/layout/process3"/>
    <dgm:cxn modelId="{3148779E-04DA-477D-BE51-DAB5153144E3}" srcId="{241F1246-1D70-44D4-A9C2-09F0427993D3}" destId="{E7484CF0-A2B8-45EC-BF43-2C301DD56CF3}" srcOrd="1" destOrd="0" parTransId="{425993EB-1224-4E67-8218-908340356FBE}" sibTransId="{C32E6E73-6A61-4E0F-8454-4D1AAF91A012}"/>
    <dgm:cxn modelId="{A563FB5B-19EA-45E2-9EAF-D0CACF8CBFD5}" srcId="{241F1246-1D70-44D4-A9C2-09F0427993D3}" destId="{760EB1C9-9B3C-4949-8576-BF74B0D9CB89}" srcOrd="3" destOrd="0" parTransId="{98E9A9E1-6B2D-4D28-B70D-AEB4EFEA4203}" sibTransId="{1AC80AA9-E9E2-42C3-A097-598DE30E18E1}"/>
    <dgm:cxn modelId="{FF55D467-59D1-44D4-9118-49F8B4E4EEF2}" type="presOf" srcId="{73671569-6D12-4C68-9F0E-EBEB42FE6DBC}" destId="{2533656C-FBF2-4EF0-A24A-796B7D7216C8}" srcOrd="1" destOrd="0" presId="urn:microsoft.com/office/officeart/2005/8/layout/process3"/>
    <dgm:cxn modelId="{5CB321B1-B60B-42CA-9943-5D7A06500DB6}" type="presOf" srcId="{313D4157-C8F4-4B5A-AA16-1A3B11BD929C}" destId="{BE2AFD09-9BF6-448E-B534-A143AB084CAD}" srcOrd="1" destOrd="0" presId="urn:microsoft.com/office/officeart/2005/8/layout/process3"/>
    <dgm:cxn modelId="{E37D668B-DD40-4F8A-8A6F-ABB2C525DF1B}" type="presOf" srcId="{F91BA27B-E5C7-4732-BC95-32C8E22334D0}" destId="{D3E45AD3-1F42-46A4-9019-F02D8576A9EA}" srcOrd="0" destOrd="0" presId="urn:microsoft.com/office/officeart/2005/8/layout/process3"/>
    <dgm:cxn modelId="{9E5FF00A-2246-48D3-9F2D-2FD55E76EA40}" srcId="{C57C2B98-84BE-4DEC-8141-2C95EC0CCBD3}" destId="{1AAA7E09-6377-4C59-8850-E69AF876EDF7}" srcOrd="0" destOrd="0" parTransId="{774B3AD3-B76C-49EB-B766-814CFAFCC362}" sibTransId="{336565F0-6350-4D2F-9C23-AC423D01ED21}"/>
    <dgm:cxn modelId="{B4AB07A9-9529-4297-BF7A-E96DCF5C8717}" type="presOf" srcId="{02D4EAEE-55B3-4780-96EE-9231132E3A65}" destId="{E2A487A6-9172-47B7-BADF-DFCEBE581D5B}" srcOrd="0" destOrd="0" presId="urn:microsoft.com/office/officeart/2005/8/layout/process3"/>
    <dgm:cxn modelId="{60D925D8-B976-4418-B280-1E7F7B299FA1}" type="presOf" srcId="{B0BBF9CD-9391-48B0-8908-BE242711B902}" destId="{9CCCEABD-DF04-4A2D-BEAA-8350C3B0D56E}" srcOrd="1" destOrd="0" presId="urn:microsoft.com/office/officeart/2005/8/layout/process3"/>
    <dgm:cxn modelId="{F12F7AB0-C4BD-414B-A86D-3A28BD1ABD2F}" type="presOf" srcId="{C9DB1B55-4B45-441E-BD50-60789A9C4D56}" destId="{7EA4A1D4-E1A6-4296-8654-55D71BEF788E}" srcOrd="0" destOrd="0" presId="urn:microsoft.com/office/officeart/2005/8/layout/process3"/>
    <dgm:cxn modelId="{BDAFFC56-5DCF-4BA6-B9AD-A453CB8E5CD5}" srcId="{02D4EAEE-55B3-4780-96EE-9231132E3A65}" destId="{57F4B589-714C-49B3-9607-F1463B959295}" srcOrd="3" destOrd="0" parTransId="{0D5D9EF5-44F5-4575-B3BF-6AD75210DEBF}" sibTransId="{F91BA27B-E5C7-4732-BC95-32C8E22334D0}"/>
    <dgm:cxn modelId="{E9F8A23D-CB89-4A71-9F2C-706FF6B8237E}" type="presOf" srcId="{313D4157-C8F4-4B5A-AA16-1A3B11BD929C}" destId="{0E3C464E-02E5-4D6B-B551-1053AB5ED35D}" srcOrd="0" destOrd="0" presId="urn:microsoft.com/office/officeart/2005/8/layout/process3"/>
    <dgm:cxn modelId="{3B67576E-648A-4565-BE8C-016CCE17D005}" type="presOf" srcId="{E7484CF0-A2B8-45EC-BF43-2C301DD56CF3}" destId="{CAAC06F7-7094-4EC8-B749-24D2A75BBBF5}" srcOrd="0" destOrd="1" presId="urn:microsoft.com/office/officeart/2005/8/layout/process3"/>
    <dgm:cxn modelId="{40E08220-D4AA-466D-8950-C8FCCA33DD91}" type="presOf" srcId="{F91BA27B-E5C7-4732-BC95-32C8E22334D0}" destId="{52EE7F1B-0E75-41FC-8C47-C67430F0AC1D}" srcOrd="1" destOrd="0" presId="urn:microsoft.com/office/officeart/2005/8/layout/process3"/>
    <dgm:cxn modelId="{982AB178-9643-46F0-A803-4BC1A8955550}" type="presOf" srcId="{4F0084A9-7064-4FD8-AD4E-C9CB682B674B}" destId="{ED408542-6BEF-4DD0-87C6-61C524E7726F}" srcOrd="0" destOrd="0" presId="urn:microsoft.com/office/officeart/2005/8/layout/process3"/>
    <dgm:cxn modelId="{3689587F-78FE-4E78-946E-F80A63B8AB51}" type="presOf" srcId="{C216A633-C4E0-4218-974F-FB72EB11196B}" destId="{80457163-CDD9-4072-B074-673B747C0462}" srcOrd="0" destOrd="0" presId="urn:microsoft.com/office/officeart/2005/8/layout/process3"/>
    <dgm:cxn modelId="{59EA6A42-9729-4AAB-A8B6-3E4A5C8275E2}" srcId="{4F0084A9-7064-4FD8-AD4E-C9CB682B674B}" destId="{18C2379F-8CEA-428A-AC79-B06BFC4A76A0}" srcOrd="0" destOrd="0" parTransId="{F4662175-FD35-448B-9A99-DE3FFBC5B6EB}" sibTransId="{A081CEBC-41F6-4989-9BE9-D492C2EF24A1}"/>
    <dgm:cxn modelId="{0223E195-524D-46D3-B521-A1E9FFAE84A1}" srcId="{57F4B589-714C-49B3-9607-F1463B959295}" destId="{E708837B-AFB8-4730-B73B-58D3E98D7763}" srcOrd="0" destOrd="0" parTransId="{68766972-655C-44A0-8A90-2C0A7F5CDB92}" sibTransId="{C9C494B5-FC6B-4BDB-96CC-75C671F98B89}"/>
    <dgm:cxn modelId="{2C4722AF-53A1-4900-B58D-D15D760259E3}" srcId="{936C2862-0539-4C46-A852-4CBB693051BB}" destId="{C216A633-C4E0-4218-974F-FB72EB11196B}" srcOrd="0" destOrd="0" parTransId="{81FF2E0B-02E9-44CC-A6CB-8F76393EFD7F}" sibTransId="{72943FF3-BA86-4C6C-A14A-2EFA3A64E2E5}"/>
    <dgm:cxn modelId="{1BEADF85-2BE5-4AF8-BCE2-D6C402BB1C5A}" type="presOf" srcId="{C57C2B98-84BE-4DEC-8141-2C95EC0CCBD3}" destId="{3EF028CB-8897-45F0-BBB1-A0B7BABE611C}" srcOrd="0" destOrd="0" presId="urn:microsoft.com/office/officeart/2005/8/layout/process3"/>
    <dgm:cxn modelId="{70EC33C6-7258-491B-8E68-DDE9BD6780C7}" srcId="{02D4EAEE-55B3-4780-96EE-9231132E3A65}" destId="{241F1246-1D70-44D4-A9C2-09F0427993D3}" srcOrd="1" destOrd="0" parTransId="{BBC30946-FED6-40B9-9578-873C88E40FAA}" sibTransId="{73671569-6D12-4C68-9F0E-EBEB42FE6DBC}"/>
    <dgm:cxn modelId="{857093C1-9898-4E8B-B134-7CB615FF694F}" type="presOf" srcId="{241F1246-1D70-44D4-A9C2-09F0427993D3}" destId="{7D461E4A-7C18-4D5E-904D-AFEDA6CFA91B}" srcOrd="0" destOrd="0" presId="urn:microsoft.com/office/officeart/2005/8/layout/process3"/>
    <dgm:cxn modelId="{8DBF2524-6CF1-4B5C-8351-E6CC9C46D39E}" type="presOf" srcId="{C57C2B98-84BE-4DEC-8141-2C95EC0CCBD3}" destId="{39DDDCA7-23FE-4BE9-8D82-82EA9207B829}" srcOrd="1" destOrd="0" presId="urn:microsoft.com/office/officeart/2005/8/layout/process3"/>
    <dgm:cxn modelId="{50B14D39-2500-4B2C-8A4C-2C0145A19299}" type="presOf" srcId="{6E2EEC0A-E3B0-4553-AE7A-A6BA46DA00B6}" destId="{1AF5EDD5-D925-4ACD-8838-A64A3E9FA35C}" srcOrd="1" destOrd="0" presId="urn:microsoft.com/office/officeart/2005/8/layout/process3"/>
    <dgm:cxn modelId="{DE621539-3E43-45D4-8227-83F8AF17AC1B}" type="presOf" srcId="{C8DB84C0-F82D-441F-9AC4-258EA50DE422}" destId="{CAAC06F7-7094-4EC8-B749-24D2A75BBBF5}" srcOrd="0" destOrd="0" presId="urn:microsoft.com/office/officeart/2005/8/layout/process3"/>
    <dgm:cxn modelId="{6BF234B3-6527-4947-8960-784DE0A463C5}" type="presOf" srcId="{C07C24A6-1170-446E-B662-C7DB695FAAB9}" destId="{7D264FCD-0F54-4A65-B1A3-D3E04CCE9206}" srcOrd="0" destOrd="0" presId="urn:microsoft.com/office/officeart/2005/8/layout/process3"/>
    <dgm:cxn modelId="{2C22FE29-8983-44D1-8C81-3987BF0AC03A}" type="presOf" srcId="{18C2379F-8CEA-428A-AC79-B06BFC4A76A0}" destId="{D3E662C1-75FA-4C1E-A11D-3AF14DE5371B}" srcOrd="0" destOrd="0" presId="urn:microsoft.com/office/officeart/2005/8/layout/process3"/>
    <dgm:cxn modelId="{15E98183-1E37-4626-B0BB-5A535B072391}" type="presOf" srcId="{936C2862-0539-4C46-A852-4CBB693051BB}" destId="{5BD27BED-4035-4D1A-9AA3-945A9555F234}" srcOrd="1" destOrd="0" presId="urn:microsoft.com/office/officeart/2005/8/layout/process3"/>
    <dgm:cxn modelId="{BA6E0058-5F15-49DA-B08C-240FD040C15E}" srcId="{02D4EAEE-55B3-4780-96EE-9231132E3A65}" destId="{4F0084A9-7064-4FD8-AD4E-C9CB682B674B}" srcOrd="6" destOrd="0" parTransId="{8F16D807-A1AB-4200-A235-D190E10CB1A7}" sibTransId="{247BC63A-B9E6-4542-8B28-B8B4FBD26F54}"/>
    <dgm:cxn modelId="{44D5073C-5FDE-4B6C-94C2-AC68FD636F8F}" type="presOf" srcId="{57F4B589-714C-49B3-9607-F1463B959295}" destId="{2A72E9E4-C7ED-40A8-B97F-0993B35F6497}" srcOrd="1" destOrd="0" presId="urn:microsoft.com/office/officeart/2005/8/layout/process3"/>
    <dgm:cxn modelId="{93AAE485-025A-4CF3-AFD2-18B7405F031F}" type="presOf" srcId="{241F1246-1D70-44D4-A9C2-09F0427993D3}" destId="{69C430E1-B186-44F0-BD45-446576791480}" srcOrd="1" destOrd="0" presId="urn:microsoft.com/office/officeart/2005/8/layout/process3"/>
    <dgm:cxn modelId="{F49906BE-8771-4B65-824D-5BC467C987E2}" srcId="{02D4EAEE-55B3-4780-96EE-9231132E3A65}" destId="{936C2862-0539-4C46-A852-4CBB693051BB}" srcOrd="2" destOrd="0" parTransId="{0D5CD136-F6DA-474D-8A17-C8FC6CF2335C}" sibTransId="{C07C24A6-1170-446E-B662-C7DB695FAAB9}"/>
    <dgm:cxn modelId="{E14EACC9-C4D9-4BED-ACD6-9086A4840EA5}" type="presOf" srcId="{57F4B589-714C-49B3-9607-F1463B959295}" destId="{04661CF4-5238-4C98-BACB-C427085BBA49}" srcOrd="0" destOrd="0" presId="urn:microsoft.com/office/officeart/2005/8/layout/process3"/>
    <dgm:cxn modelId="{912004E0-2F33-4400-B2FB-1DD3F7ADB53D}" type="presOf" srcId="{0A975421-9E2F-44BC-B0CD-27A9E10A61CC}" destId="{CAAC06F7-7094-4EC8-B749-24D2A75BBBF5}" srcOrd="0" destOrd="2" presId="urn:microsoft.com/office/officeart/2005/8/layout/process3"/>
    <dgm:cxn modelId="{D41796AC-2DF8-4B48-A115-CE26A7CD273D}" type="presOf" srcId="{C07C24A6-1170-446E-B662-C7DB695FAAB9}" destId="{79AD5CD6-513A-4C6E-9321-F762058DA78D}" srcOrd="1" destOrd="0" presId="urn:microsoft.com/office/officeart/2005/8/layout/process3"/>
    <dgm:cxn modelId="{CE92F7EF-87B9-45AB-B971-3470DA961C90}" srcId="{2B7BCE92-66D8-42A4-BA06-548FF5105E2A}" destId="{2E45A73C-81DF-4667-AFF7-DBEAA519A4D5}" srcOrd="0" destOrd="0" parTransId="{FD941A59-DFBF-4D59-8576-122612EB4652}" sibTransId="{2499675B-107E-4412-9240-E08C31A46BF0}"/>
    <dgm:cxn modelId="{D7B5E112-6CB6-4A70-AFD0-EEA89D58A2E6}" type="presOf" srcId="{C9DB1B55-4B45-441E-BD50-60789A9C4D56}" destId="{AB2AD1E8-4685-46DC-B31A-7617424B75C8}" srcOrd="1" destOrd="0" presId="urn:microsoft.com/office/officeart/2005/8/layout/process3"/>
    <dgm:cxn modelId="{EB5CEBF8-D335-48A8-BB11-7B651D494709}" srcId="{02D4EAEE-55B3-4780-96EE-9231132E3A65}" destId="{C57C2B98-84BE-4DEC-8141-2C95EC0CCBD3}" srcOrd="5" destOrd="0" parTransId="{B848DDC5-55AB-4D29-9D1C-ED0B34EBFD7C}" sibTransId="{313D4157-C8F4-4B5A-AA16-1A3B11BD929C}"/>
    <dgm:cxn modelId="{F7288763-FC3A-4408-AC93-266FC09B9FB6}" type="presOf" srcId="{73671569-6D12-4C68-9F0E-EBEB42FE6DBC}" destId="{AC4DD515-3DFF-4B92-8702-FCC349B312A9}" srcOrd="0" destOrd="0" presId="urn:microsoft.com/office/officeart/2005/8/layout/process3"/>
    <dgm:cxn modelId="{9441F87D-2508-4CC7-A1E8-B7B0A2044983}" type="presOf" srcId="{B0BBF9CD-9391-48B0-8908-BE242711B902}" destId="{94E7DAD9-B206-4BEF-B13B-E38DD0C7999A}" srcOrd="0" destOrd="0" presId="urn:microsoft.com/office/officeart/2005/8/layout/process3"/>
    <dgm:cxn modelId="{50B87911-5688-402D-8813-2E9DA7DB5BFE}" type="presOf" srcId="{2B7BCE92-66D8-42A4-BA06-548FF5105E2A}" destId="{4E1F0FAA-0ED5-44D9-AE88-F8861F832D0B}" srcOrd="1" destOrd="0" presId="urn:microsoft.com/office/officeart/2005/8/layout/process3"/>
    <dgm:cxn modelId="{C9042029-205F-4DB4-B001-614E05D8DC59}" type="presParOf" srcId="{E2A487A6-9172-47B7-BADF-DFCEBE581D5B}" destId="{1CA324FD-820C-435D-A9A4-43B7120FA814}" srcOrd="0" destOrd="0" presId="urn:microsoft.com/office/officeart/2005/8/layout/process3"/>
    <dgm:cxn modelId="{22E036E8-1EE5-44C3-97E3-3AAED9CE8328}" type="presParOf" srcId="{1CA324FD-820C-435D-A9A4-43B7120FA814}" destId="{869E138C-ED86-440D-95E1-481B06C037F5}" srcOrd="0" destOrd="0" presId="urn:microsoft.com/office/officeart/2005/8/layout/process3"/>
    <dgm:cxn modelId="{C6014DA2-CAE4-4FB3-B70F-C52E2C285F0E}" type="presParOf" srcId="{1CA324FD-820C-435D-A9A4-43B7120FA814}" destId="{1AF5EDD5-D925-4ACD-8838-A64A3E9FA35C}" srcOrd="1" destOrd="0" presId="urn:microsoft.com/office/officeart/2005/8/layout/process3"/>
    <dgm:cxn modelId="{287C39D6-039F-4597-8A1C-E98C510A1975}" type="presParOf" srcId="{1CA324FD-820C-435D-A9A4-43B7120FA814}" destId="{8199BF50-3218-436B-AA0A-2D5BC4BC3F1C}" srcOrd="2" destOrd="0" presId="urn:microsoft.com/office/officeart/2005/8/layout/process3"/>
    <dgm:cxn modelId="{69B78D17-F4B7-43C5-B8CD-2D0BA1E45F6F}" type="presParOf" srcId="{E2A487A6-9172-47B7-BADF-DFCEBE581D5B}" destId="{7EA4A1D4-E1A6-4296-8654-55D71BEF788E}" srcOrd="1" destOrd="0" presId="urn:microsoft.com/office/officeart/2005/8/layout/process3"/>
    <dgm:cxn modelId="{3AD9027D-6E5E-4654-80B2-A8BDBCD0E799}" type="presParOf" srcId="{7EA4A1D4-E1A6-4296-8654-55D71BEF788E}" destId="{AB2AD1E8-4685-46DC-B31A-7617424B75C8}" srcOrd="0" destOrd="0" presId="urn:microsoft.com/office/officeart/2005/8/layout/process3"/>
    <dgm:cxn modelId="{33E6BD20-17C6-4FC8-BEAC-AC605636C12C}" type="presParOf" srcId="{E2A487A6-9172-47B7-BADF-DFCEBE581D5B}" destId="{C776636C-9757-4630-9A20-1DAAE4324B7E}" srcOrd="2" destOrd="0" presId="urn:microsoft.com/office/officeart/2005/8/layout/process3"/>
    <dgm:cxn modelId="{6A44417D-E154-42B9-B44A-2A0BD0AD0908}" type="presParOf" srcId="{C776636C-9757-4630-9A20-1DAAE4324B7E}" destId="{7D461E4A-7C18-4D5E-904D-AFEDA6CFA91B}" srcOrd="0" destOrd="0" presId="urn:microsoft.com/office/officeart/2005/8/layout/process3"/>
    <dgm:cxn modelId="{CB98A05D-58B5-4677-B354-A081133E75E7}" type="presParOf" srcId="{C776636C-9757-4630-9A20-1DAAE4324B7E}" destId="{69C430E1-B186-44F0-BD45-446576791480}" srcOrd="1" destOrd="0" presId="urn:microsoft.com/office/officeart/2005/8/layout/process3"/>
    <dgm:cxn modelId="{8D541D78-6637-4CF8-BFD9-AC559E51F9AE}" type="presParOf" srcId="{C776636C-9757-4630-9A20-1DAAE4324B7E}" destId="{CAAC06F7-7094-4EC8-B749-24D2A75BBBF5}" srcOrd="2" destOrd="0" presId="urn:microsoft.com/office/officeart/2005/8/layout/process3"/>
    <dgm:cxn modelId="{B0EDB857-77B5-448E-B581-13E53A13D05B}" type="presParOf" srcId="{E2A487A6-9172-47B7-BADF-DFCEBE581D5B}" destId="{AC4DD515-3DFF-4B92-8702-FCC349B312A9}" srcOrd="3" destOrd="0" presId="urn:microsoft.com/office/officeart/2005/8/layout/process3"/>
    <dgm:cxn modelId="{730E2AD7-028E-4237-ABC6-244DC74BD613}" type="presParOf" srcId="{AC4DD515-3DFF-4B92-8702-FCC349B312A9}" destId="{2533656C-FBF2-4EF0-A24A-796B7D7216C8}" srcOrd="0" destOrd="0" presId="urn:microsoft.com/office/officeart/2005/8/layout/process3"/>
    <dgm:cxn modelId="{CC82D4BE-9D0D-4076-BFE9-6DD749A725F9}" type="presParOf" srcId="{E2A487A6-9172-47B7-BADF-DFCEBE581D5B}" destId="{7B794C89-E77F-4BDD-9673-21BF4E858342}" srcOrd="4" destOrd="0" presId="urn:microsoft.com/office/officeart/2005/8/layout/process3"/>
    <dgm:cxn modelId="{C1C61968-C5C8-46EF-8A76-0FA616AC1BF0}" type="presParOf" srcId="{7B794C89-E77F-4BDD-9673-21BF4E858342}" destId="{D906BF6D-DA1D-4C69-89EA-11306101C4F0}" srcOrd="0" destOrd="0" presId="urn:microsoft.com/office/officeart/2005/8/layout/process3"/>
    <dgm:cxn modelId="{ABF326CE-ED35-4396-8BEC-3AA503DD8295}" type="presParOf" srcId="{7B794C89-E77F-4BDD-9673-21BF4E858342}" destId="{5BD27BED-4035-4D1A-9AA3-945A9555F234}" srcOrd="1" destOrd="0" presId="urn:microsoft.com/office/officeart/2005/8/layout/process3"/>
    <dgm:cxn modelId="{C77CB986-D794-4061-9CB0-968F88EAACD0}" type="presParOf" srcId="{7B794C89-E77F-4BDD-9673-21BF4E858342}" destId="{80457163-CDD9-4072-B074-673B747C0462}" srcOrd="2" destOrd="0" presId="urn:microsoft.com/office/officeart/2005/8/layout/process3"/>
    <dgm:cxn modelId="{2FFAC488-8FF7-4D36-BCC8-BB487DC0AAF2}" type="presParOf" srcId="{E2A487A6-9172-47B7-BADF-DFCEBE581D5B}" destId="{7D264FCD-0F54-4A65-B1A3-D3E04CCE9206}" srcOrd="5" destOrd="0" presId="urn:microsoft.com/office/officeart/2005/8/layout/process3"/>
    <dgm:cxn modelId="{C1815DEF-66FD-4706-A56E-435D94044D13}" type="presParOf" srcId="{7D264FCD-0F54-4A65-B1A3-D3E04CCE9206}" destId="{79AD5CD6-513A-4C6E-9321-F762058DA78D}" srcOrd="0" destOrd="0" presId="urn:microsoft.com/office/officeart/2005/8/layout/process3"/>
    <dgm:cxn modelId="{E1CC0A0A-D681-4E0E-BB46-5B25BE598F18}" type="presParOf" srcId="{E2A487A6-9172-47B7-BADF-DFCEBE581D5B}" destId="{5226CE03-5269-4405-93F9-4AF2468861ED}" srcOrd="6" destOrd="0" presId="urn:microsoft.com/office/officeart/2005/8/layout/process3"/>
    <dgm:cxn modelId="{FF4272C7-8267-4431-B96B-990EB2DF0484}" type="presParOf" srcId="{5226CE03-5269-4405-93F9-4AF2468861ED}" destId="{04661CF4-5238-4C98-BACB-C427085BBA49}" srcOrd="0" destOrd="0" presId="urn:microsoft.com/office/officeart/2005/8/layout/process3"/>
    <dgm:cxn modelId="{A560D53E-C422-4E6F-89D6-0E21B8455D32}" type="presParOf" srcId="{5226CE03-5269-4405-93F9-4AF2468861ED}" destId="{2A72E9E4-C7ED-40A8-B97F-0993B35F6497}" srcOrd="1" destOrd="0" presId="urn:microsoft.com/office/officeart/2005/8/layout/process3"/>
    <dgm:cxn modelId="{A5E84546-16AA-49F1-BE8B-4C826C75A346}" type="presParOf" srcId="{5226CE03-5269-4405-93F9-4AF2468861ED}" destId="{35A86814-34E4-4112-9160-5D18A2798618}" srcOrd="2" destOrd="0" presId="urn:microsoft.com/office/officeart/2005/8/layout/process3"/>
    <dgm:cxn modelId="{9A8DC8BA-8C79-4C97-B49F-3E7A33D89BF8}" type="presParOf" srcId="{E2A487A6-9172-47B7-BADF-DFCEBE581D5B}" destId="{D3E45AD3-1F42-46A4-9019-F02D8576A9EA}" srcOrd="7" destOrd="0" presId="urn:microsoft.com/office/officeart/2005/8/layout/process3"/>
    <dgm:cxn modelId="{0D662303-8232-475E-AC65-3185E4959233}" type="presParOf" srcId="{D3E45AD3-1F42-46A4-9019-F02D8576A9EA}" destId="{52EE7F1B-0E75-41FC-8C47-C67430F0AC1D}" srcOrd="0" destOrd="0" presId="urn:microsoft.com/office/officeart/2005/8/layout/process3"/>
    <dgm:cxn modelId="{D01290A0-1A11-48EE-9930-231C7A4E5C7A}" type="presParOf" srcId="{E2A487A6-9172-47B7-BADF-DFCEBE581D5B}" destId="{12C12FCF-A274-4D87-BCE4-43057D99F1E2}" srcOrd="8" destOrd="0" presId="urn:microsoft.com/office/officeart/2005/8/layout/process3"/>
    <dgm:cxn modelId="{DCE4615B-79FD-44B9-97FB-096A174ED949}" type="presParOf" srcId="{12C12FCF-A274-4D87-BCE4-43057D99F1E2}" destId="{38A186ED-726B-451B-A2D6-16A4DC400CA9}" srcOrd="0" destOrd="0" presId="urn:microsoft.com/office/officeart/2005/8/layout/process3"/>
    <dgm:cxn modelId="{09D9EEB3-ED34-48D9-AC05-EE5ED6260E2B}" type="presParOf" srcId="{12C12FCF-A274-4D87-BCE4-43057D99F1E2}" destId="{4E1F0FAA-0ED5-44D9-AE88-F8861F832D0B}" srcOrd="1" destOrd="0" presId="urn:microsoft.com/office/officeart/2005/8/layout/process3"/>
    <dgm:cxn modelId="{817CF68A-57D9-48AB-85EC-03C31C71AFBB}" type="presParOf" srcId="{12C12FCF-A274-4D87-BCE4-43057D99F1E2}" destId="{5C6211CC-5020-4426-B91A-263EE1C7D19A}" srcOrd="2" destOrd="0" presId="urn:microsoft.com/office/officeart/2005/8/layout/process3"/>
    <dgm:cxn modelId="{E3B768A4-8A71-4078-89F3-B76C54D141D8}" type="presParOf" srcId="{E2A487A6-9172-47B7-BADF-DFCEBE581D5B}" destId="{94E7DAD9-B206-4BEF-B13B-E38DD0C7999A}" srcOrd="9" destOrd="0" presId="urn:microsoft.com/office/officeart/2005/8/layout/process3"/>
    <dgm:cxn modelId="{64D1599B-EC36-4607-AF08-B314640856FC}" type="presParOf" srcId="{94E7DAD9-B206-4BEF-B13B-E38DD0C7999A}" destId="{9CCCEABD-DF04-4A2D-BEAA-8350C3B0D56E}" srcOrd="0" destOrd="0" presId="urn:microsoft.com/office/officeart/2005/8/layout/process3"/>
    <dgm:cxn modelId="{3F0215A7-E90B-4B75-AADE-3326AEF3A72C}" type="presParOf" srcId="{E2A487A6-9172-47B7-BADF-DFCEBE581D5B}" destId="{D3F8D8FC-D4F5-4C26-935C-0FA9B4D8E003}" srcOrd="10" destOrd="0" presId="urn:microsoft.com/office/officeart/2005/8/layout/process3"/>
    <dgm:cxn modelId="{974C7682-B4E3-4F00-91FE-7920ED3E10F1}" type="presParOf" srcId="{D3F8D8FC-D4F5-4C26-935C-0FA9B4D8E003}" destId="{3EF028CB-8897-45F0-BBB1-A0B7BABE611C}" srcOrd="0" destOrd="0" presId="urn:microsoft.com/office/officeart/2005/8/layout/process3"/>
    <dgm:cxn modelId="{17277C6B-D59C-4DA0-8C81-58BDAD8BB368}" type="presParOf" srcId="{D3F8D8FC-D4F5-4C26-935C-0FA9B4D8E003}" destId="{39DDDCA7-23FE-4BE9-8D82-82EA9207B829}" srcOrd="1" destOrd="0" presId="urn:microsoft.com/office/officeart/2005/8/layout/process3"/>
    <dgm:cxn modelId="{55E510FE-CDE9-40C4-BCD4-FBE47AAADFE4}" type="presParOf" srcId="{D3F8D8FC-D4F5-4C26-935C-0FA9B4D8E003}" destId="{2DF2E76B-A78A-4911-9EBB-A19674FF5FF3}" srcOrd="2" destOrd="0" presId="urn:microsoft.com/office/officeart/2005/8/layout/process3"/>
    <dgm:cxn modelId="{3D23CD68-0B0D-4071-87CD-9CF49D724453}" type="presParOf" srcId="{E2A487A6-9172-47B7-BADF-DFCEBE581D5B}" destId="{0E3C464E-02E5-4D6B-B551-1053AB5ED35D}" srcOrd="11" destOrd="0" presId="urn:microsoft.com/office/officeart/2005/8/layout/process3"/>
    <dgm:cxn modelId="{5325EFC9-C83F-4DB6-B55D-A13D90852AA2}" type="presParOf" srcId="{0E3C464E-02E5-4D6B-B551-1053AB5ED35D}" destId="{BE2AFD09-9BF6-448E-B534-A143AB084CAD}" srcOrd="0" destOrd="0" presId="urn:microsoft.com/office/officeart/2005/8/layout/process3"/>
    <dgm:cxn modelId="{BC03723F-9148-4080-A048-991C51DAEBE9}" type="presParOf" srcId="{E2A487A6-9172-47B7-BADF-DFCEBE581D5B}" destId="{1FEE86B6-9FE9-41FF-ABBA-1A33BE4A3F94}" srcOrd="12" destOrd="0" presId="urn:microsoft.com/office/officeart/2005/8/layout/process3"/>
    <dgm:cxn modelId="{46C785F1-107B-4073-8CD9-603E914393F5}" type="presParOf" srcId="{1FEE86B6-9FE9-41FF-ABBA-1A33BE4A3F94}" destId="{ED408542-6BEF-4DD0-87C6-61C524E7726F}" srcOrd="0" destOrd="0" presId="urn:microsoft.com/office/officeart/2005/8/layout/process3"/>
    <dgm:cxn modelId="{4B206E1D-33E9-4A84-A699-9DA733B62B4E}" type="presParOf" srcId="{1FEE86B6-9FE9-41FF-ABBA-1A33BE4A3F94}" destId="{FF1B862C-BAFF-4AF3-9099-52E425FC0139}" srcOrd="1" destOrd="0" presId="urn:microsoft.com/office/officeart/2005/8/layout/process3"/>
    <dgm:cxn modelId="{A0C17348-AF12-4B7A-BAC3-9D61001B5AF8}" type="presParOf" srcId="{1FEE86B6-9FE9-41FF-ABBA-1A33BE4A3F94}" destId="{D3E662C1-75FA-4C1E-A11D-3AF14DE5371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4EAEE-55B3-4780-96EE-9231132E3A65}"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6E2EEC0A-E3B0-4553-AE7A-A6BA46DA00B6}">
      <dgm:prSet phldrT="[Text]"/>
      <dgm:spPr/>
      <dgm:t>
        <a:bodyPr/>
        <a:lstStyle/>
        <a:p>
          <a:r>
            <a:rPr lang="en-US" dirty="0" smtClean="0"/>
            <a:t>Request</a:t>
          </a:r>
          <a:endParaRPr lang="en-US" dirty="0"/>
        </a:p>
      </dgm:t>
    </dgm:pt>
    <dgm:pt modelId="{109F6652-530E-4A8E-A428-B462E1EF5989}" type="parTrans" cxnId="{D6E6C932-3311-48FA-93B1-47369F1BEF72}">
      <dgm:prSet/>
      <dgm:spPr/>
      <dgm:t>
        <a:bodyPr/>
        <a:lstStyle/>
        <a:p>
          <a:endParaRPr lang="en-US"/>
        </a:p>
      </dgm:t>
    </dgm:pt>
    <dgm:pt modelId="{C9DB1B55-4B45-441E-BD50-60789A9C4D56}" type="sibTrans" cxnId="{D6E6C932-3311-48FA-93B1-47369F1BEF72}">
      <dgm:prSet/>
      <dgm:spPr/>
      <dgm:t>
        <a:bodyPr/>
        <a:lstStyle/>
        <a:p>
          <a:endParaRPr lang="en-US"/>
        </a:p>
      </dgm:t>
    </dgm:pt>
    <dgm:pt modelId="{09626A56-5D27-4398-85A7-F2AB797B4CB9}">
      <dgm:prSet phldrT="[Text]" custT="1"/>
      <dgm:spPr/>
      <dgm:t>
        <a:bodyPr/>
        <a:lstStyle/>
        <a:p>
          <a:r>
            <a:rPr lang="en-US" sz="1400" dirty="0" smtClean="0"/>
            <a:t>Request </a:t>
          </a:r>
          <a:r>
            <a:rPr lang="en-US" sz="1400" dirty="0" err="1" smtClean="0"/>
            <a:t>Wikipeadia</a:t>
          </a:r>
          <a:r>
            <a:rPr lang="en-US" sz="1400" dirty="0" smtClean="0"/>
            <a:t> html</a:t>
          </a:r>
          <a:endParaRPr lang="en-US" sz="1400" dirty="0"/>
        </a:p>
      </dgm:t>
    </dgm:pt>
    <dgm:pt modelId="{37170C52-84B3-4808-BD8B-9A7D4794DF3F}" type="parTrans" cxnId="{140F74D2-867D-48B6-9167-4DD41C16D38A}">
      <dgm:prSet/>
      <dgm:spPr/>
      <dgm:t>
        <a:bodyPr/>
        <a:lstStyle/>
        <a:p>
          <a:endParaRPr lang="en-US"/>
        </a:p>
      </dgm:t>
    </dgm:pt>
    <dgm:pt modelId="{BE0D1F39-E214-4022-A438-A9B1B59CA5EF}" type="sibTrans" cxnId="{140F74D2-867D-48B6-9167-4DD41C16D38A}">
      <dgm:prSet/>
      <dgm:spPr/>
      <dgm:t>
        <a:bodyPr/>
        <a:lstStyle/>
        <a:p>
          <a:endParaRPr lang="en-US"/>
        </a:p>
      </dgm:t>
    </dgm:pt>
    <dgm:pt modelId="{936C2862-0539-4C46-A852-4CBB693051BB}">
      <dgm:prSet phldrT="[Text]"/>
      <dgm:spPr/>
      <dgm:t>
        <a:bodyPr/>
        <a:lstStyle/>
        <a:p>
          <a:r>
            <a:rPr lang="en-US" dirty="0" smtClean="0"/>
            <a:t>Process</a:t>
          </a:r>
          <a:endParaRPr lang="en-US" dirty="0"/>
        </a:p>
      </dgm:t>
    </dgm:pt>
    <dgm:pt modelId="{0D5CD136-F6DA-474D-8A17-C8FC6CF2335C}" type="parTrans" cxnId="{F49906BE-8771-4B65-824D-5BC467C987E2}">
      <dgm:prSet/>
      <dgm:spPr/>
      <dgm:t>
        <a:bodyPr/>
        <a:lstStyle/>
        <a:p>
          <a:endParaRPr lang="en-US"/>
        </a:p>
      </dgm:t>
    </dgm:pt>
    <dgm:pt modelId="{C07C24A6-1170-446E-B662-C7DB695FAAB9}" type="sibTrans" cxnId="{F49906BE-8771-4B65-824D-5BC467C987E2}">
      <dgm:prSet/>
      <dgm:spPr/>
      <dgm:t>
        <a:bodyPr/>
        <a:lstStyle/>
        <a:p>
          <a:endParaRPr lang="en-US"/>
        </a:p>
      </dgm:t>
    </dgm:pt>
    <dgm:pt modelId="{C216A633-C4E0-4218-974F-FB72EB11196B}">
      <dgm:prSet phldrT="[Text]" custT="1"/>
      <dgm:spPr/>
      <dgm:t>
        <a:bodyPr/>
        <a:lstStyle/>
        <a:p>
          <a:r>
            <a:rPr lang="en-US" sz="1200" dirty="0" err="1" smtClean="0"/>
            <a:t>BeautifulSoup</a:t>
          </a:r>
          <a:r>
            <a:rPr lang="en-US" sz="1200" dirty="0" smtClean="0"/>
            <a:t> html5lib            parser</a:t>
          </a:r>
          <a:endParaRPr lang="en-US" sz="1200" dirty="0"/>
        </a:p>
      </dgm:t>
    </dgm:pt>
    <dgm:pt modelId="{81FF2E0B-02E9-44CC-A6CB-8F76393EFD7F}" type="parTrans" cxnId="{2C4722AF-53A1-4900-B58D-D15D760259E3}">
      <dgm:prSet/>
      <dgm:spPr/>
      <dgm:t>
        <a:bodyPr/>
        <a:lstStyle/>
        <a:p>
          <a:endParaRPr lang="en-US"/>
        </a:p>
      </dgm:t>
    </dgm:pt>
    <dgm:pt modelId="{72943FF3-BA86-4C6C-A14A-2EFA3A64E2E5}" type="sibTrans" cxnId="{2C4722AF-53A1-4900-B58D-D15D760259E3}">
      <dgm:prSet/>
      <dgm:spPr/>
      <dgm:t>
        <a:bodyPr/>
        <a:lstStyle/>
        <a:p>
          <a:endParaRPr lang="en-US"/>
        </a:p>
      </dgm:t>
    </dgm:pt>
    <dgm:pt modelId="{57F4B589-714C-49B3-9607-F1463B959295}">
      <dgm:prSet/>
      <dgm:spPr/>
      <dgm:t>
        <a:bodyPr/>
        <a:lstStyle/>
        <a:p>
          <a:r>
            <a:rPr lang="en-US" dirty="0" smtClean="0"/>
            <a:t>Search</a:t>
          </a:r>
          <a:endParaRPr lang="en-US" dirty="0"/>
        </a:p>
      </dgm:t>
    </dgm:pt>
    <dgm:pt modelId="{0D5D9EF5-44F5-4575-B3BF-6AD75210DEBF}" type="parTrans" cxnId="{BDAFFC56-5DCF-4BA6-B9AD-A453CB8E5CD5}">
      <dgm:prSet/>
      <dgm:spPr/>
      <dgm:t>
        <a:bodyPr/>
        <a:lstStyle/>
        <a:p>
          <a:endParaRPr lang="en-US"/>
        </a:p>
      </dgm:t>
    </dgm:pt>
    <dgm:pt modelId="{F91BA27B-E5C7-4732-BC95-32C8E22334D0}" type="sibTrans" cxnId="{BDAFFC56-5DCF-4BA6-B9AD-A453CB8E5CD5}">
      <dgm:prSet/>
      <dgm:spPr/>
      <dgm:t>
        <a:bodyPr/>
        <a:lstStyle/>
        <a:p>
          <a:endParaRPr lang="en-US"/>
        </a:p>
      </dgm:t>
    </dgm:pt>
    <dgm:pt modelId="{2B7BCE92-66D8-42A4-BA06-548FF5105E2A}">
      <dgm:prSet/>
      <dgm:spPr/>
      <dgm:t>
        <a:bodyPr/>
        <a:lstStyle/>
        <a:p>
          <a:r>
            <a:rPr lang="en-US" dirty="0" smtClean="0"/>
            <a:t>Cast</a:t>
          </a:r>
          <a:endParaRPr lang="en-US" dirty="0"/>
        </a:p>
      </dgm:t>
    </dgm:pt>
    <dgm:pt modelId="{A810A537-37C7-4F1E-AAE9-B67BAF39F6B7}" type="parTrans" cxnId="{ACB334CC-D94A-4B07-A50B-D034AB11BFBE}">
      <dgm:prSet/>
      <dgm:spPr/>
      <dgm:t>
        <a:bodyPr/>
        <a:lstStyle/>
        <a:p>
          <a:endParaRPr lang="en-US"/>
        </a:p>
      </dgm:t>
    </dgm:pt>
    <dgm:pt modelId="{B0BBF9CD-9391-48B0-8908-BE242711B902}" type="sibTrans" cxnId="{ACB334CC-D94A-4B07-A50B-D034AB11BFBE}">
      <dgm:prSet/>
      <dgm:spPr/>
      <dgm:t>
        <a:bodyPr/>
        <a:lstStyle/>
        <a:p>
          <a:endParaRPr lang="en-US"/>
        </a:p>
      </dgm:t>
    </dgm:pt>
    <dgm:pt modelId="{C57C2B98-84BE-4DEC-8141-2C95EC0CCBD3}">
      <dgm:prSet/>
      <dgm:spPr/>
      <dgm:t>
        <a:bodyPr/>
        <a:lstStyle/>
        <a:p>
          <a:r>
            <a:rPr lang="en-US" dirty="0" smtClean="0"/>
            <a:t>Iterate</a:t>
          </a:r>
          <a:endParaRPr lang="en-US" dirty="0"/>
        </a:p>
      </dgm:t>
    </dgm:pt>
    <dgm:pt modelId="{B848DDC5-55AB-4D29-9D1C-ED0B34EBFD7C}" type="parTrans" cxnId="{EB5CEBF8-D335-48A8-BB11-7B651D494709}">
      <dgm:prSet/>
      <dgm:spPr/>
      <dgm:t>
        <a:bodyPr/>
        <a:lstStyle/>
        <a:p>
          <a:endParaRPr lang="en-US"/>
        </a:p>
      </dgm:t>
    </dgm:pt>
    <dgm:pt modelId="{313D4157-C8F4-4B5A-AA16-1A3B11BD929C}" type="sibTrans" cxnId="{EB5CEBF8-D335-48A8-BB11-7B651D494709}">
      <dgm:prSet/>
      <dgm:spPr/>
      <dgm:t>
        <a:bodyPr/>
        <a:lstStyle/>
        <a:p>
          <a:endParaRPr lang="en-US"/>
        </a:p>
      </dgm:t>
    </dgm:pt>
    <dgm:pt modelId="{4F0084A9-7064-4FD8-AD4E-C9CB682B674B}">
      <dgm:prSet/>
      <dgm:spPr/>
      <dgm:t>
        <a:bodyPr/>
        <a:lstStyle/>
        <a:p>
          <a:r>
            <a:rPr lang="en-US" dirty="0" smtClean="0"/>
            <a:t>Finally</a:t>
          </a:r>
          <a:endParaRPr lang="en-US" dirty="0"/>
        </a:p>
      </dgm:t>
    </dgm:pt>
    <dgm:pt modelId="{8F16D807-A1AB-4200-A235-D190E10CB1A7}" type="parTrans" cxnId="{BA6E0058-5F15-49DA-B08C-240FD040C15E}">
      <dgm:prSet/>
      <dgm:spPr/>
      <dgm:t>
        <a:bodyPr/>
        <a:lstStyle/>
        <a:p>
          <a:endParaRPr lang="en-US"/>
        </a:p>
      </dgm:t>
    </dgm:pt>
    <dgm:pt modelId="{247BC63A-B9E6-4542-8B28-B8B4FBD26F54}" type="sibTrans" cxnId="{BA6E0058-5F15-49DA-B08C-240FD040C15E}">
      <dgm:prSet/>
      <dgm:spPr/>
      <dgm:t>
        <a:bodyPr/>
        <a:lstStyle/>
        <a:p>
          <a:endParaRPr lang="en-US"/>
        </a:p>
      </dgm:t>
    </dgm:pt>
    <dgm:pt modelId="{E708837B-AFB8-4730-B73B-58D3E98D7763}">
      <dgm:prSet custT="1"/>
      <dgm:spPr/>
      <dgm:t>
        <a:bodyPr/>
        <a:lstStyle/>
        <a:p>
          <a:r>
            <a:rPr lang="en-US" sz="1200" dirty="0" smtClean="0"/>
            <a:t>Find launch info html table</a:t>
          </a:r>
          <a:endParaRPr lang="en-US" sz="1200" dirty="0"/>
        </a:p>
      </dgm:t>
    </dgm:pt>
    <dgm:pt modelId="{68766972-655C-44A0-8A90-2C0A7F5CDB92}" type="parTrans" cxnId="{0223E195-524D-46D3-B521-A1E9FFAE84A1}">
      <dgm:prSet/>
      <dgm:spPr/>
      <dgm:t>
        <a:bodyPr/>
        <a:lstStyle/>
        <a:p>
          <a:endParaRPr lang="en-US"/>
        </a:p>
      </dgm:t>
    </dgm:pt>
    <dgm:pt modelId="{C9C494B5-FC6B-4BDB-96CC-75C671F98B89}" type="sibTrans" cxnId="{0223E195-524D-46D3-B521-A1E9FFAE84A1}">
      <dgm:prSet/>
      <dgm:spPr/>
      <dgm:t>
        <a:bodyPr/>
        <a:lstStyle/>
        <a:p>
          <a:endParaRPr lang="en-US"/>
        </a:p>
      </dgm:t>
    </dgm:pt>
    <dgm:pt modelId="{2E45A73C-81DF-4667-AFF7-DBEAA519A4D5}">
      <dgm:prSet custT="1"/>
      <dgm:spPr/>
      <dgm:t>
        <a:bodyPr/>
        <a:lstStyle/>
        <a:p>
          <a:r>
            <a:rPr lang="en-US" sz="1200" dirty="0" smtClean="0"/>
            <a:t>Cast dictionary to a </a:t>
          </a:r>
          <a:r>
            <a:rPr lang="en-US" sz="1200" dirty="0" err="1" smtClean="0"/>
            <a:t>DataFrame</a:t>
          </a:r>
          <a:endParaRPr lang="en-US" sz="1200" dirty="0"/>
        </a:p>
      </dgm:t>
    </dgm:pt>
    <dgm:pt modelId="{FD941A59-DFBF-4D59-8576-122612EB4652}" type="parTrans" cxnId="{CE92F7EF-87B9-45AB-B971-3470DA961C90}">
      <dgm:prSet/>
      <dgm:spPr/>
      <dgm:t>
        <a:bodyPr/>
        <a:lstStyle/>
        <a:p>
          <a:endParaRPr lang="en-US"/>
        </a:p>
      </dgm:t>
    </dgm:pt>
    <dgm:pt modelId="{2499675B-107E-4412-9240-E08C31A46BF0}" type="sibTrans" cxnId="{CE92F7EF-87B9-45AB-B971-3470DA961C90}">
      <dgm:prSet/>
      <dgm:spPr/>
      <dgm:t>
        <a:bodyPr/>
        <a:lstStyle/>
        <a:p>
          <a:endParaRPr lang="en-US"/>
        </a:p>
      </dgm:t>
    </dgm:pt>
    <dgm:pt modelId="{1AAA7E09-6377-4C59-8850-E69AF876EDF7}">
      <dgm:prSet custT="1"/>
      <dgm:spPr/>
      <dgm:t>
        <a:bodyPr/>
        <a:lstStyle/>
        <a:p>
          <a:r>
            <a:rPr lang="en-US" sz="1000" dirty="0" smtClean="0"/>
            <a:t>Iterate through the table cells in order to extract the data to dictionary</a:t>
          </a:r>
          <a:endParaRPr lang="en-US" sz="1000" dirty="0"/>
        </a:p>
      </dgm:t>
    </dgm:pt>
    <dgm:pt modelId="{774B3AD3-B76C-49EB-B766-814CFAFCC362}" type="parTrans" cxnId="{9E5FF00A-2246-48D3-9F2D-2FD55E76EA40}">
      <dgm:prSet/>
      <dgm:spPr/>
      <dgm:t>
        <a:bodyPr/>
        <a:lstStyle/>
        <a:p>
          <a:endParaRPr lang="en-US"/>
        </a:p>
      </dgm:t>
    </dgm:pt>
    <dgm:pt modelId="{336565F0-6350-4D2F-9C23-AC423D01ED21}" type="sibTrans" cxnId="{9E5FF00A-2246-48D3-9F2D-2FD55E76EA40}">
      <dgm:prSet/>
      <dgm:spPr/>
      <dgm:t>
        <a:bodyPr/>
        <a:lstStyle/>
        <a:p>
          <a:endParaRPr lang="en-US"/>
        </a:p>
      </dgm:t>
    </dgm:pt>
    <dgm:pt modelId="{18C2379F-8CEA-428A-AC79-B06BFC4A76A0}">
      <dgm:prSet custT="1"/>
      <dgm:spPr/>
      <dgm:t>
        <a:bodyPr/>
        <a:lstStyle/>
        <a:p>
          <a:r>
            <a:rPr lang="en-US" sz="1100" dirty="0" smtClean="0"/>
            <a:t>Create dictionary</a:t>
          </a:r>
          <a:endParaRPr lang="en-US" sz="1100" dirty="0"/>
        </a:p>
      </dgm:t>
    </dgm:pt>
    <dgm:pt modelId="{F4662175-FD35-448B-9A99-DE3FFBC5B6EB}" type="parTrans" cxnId="{59EA6A42-9729-4AAB-A8B6-3E4A5C8275E2}">
      <dgm:prSet/>
      <dgm:spPr/>
      <dgm:t>
        <a:bodyPr/>
        <a:lstStyle/>
        <a:p>
          <a:endParaRPr lang="en-US"/>
        </a:p>
      </dgm:t>
    </dgm:pt>
    <dgm:pt modelId="{A081CEBC-41F6-4989-9BE9-D492C2EF24A1}" type="sibTrans" cxnId="{59EA6A42-9729-4AAB-A8B6-3E4A5C8275E2}">
      <dgm:prSet/>
      <dgm:spPr/>
      <dgm:t>
        <a:bodyPr/>
        <a:lstStyle/>
        <a:p>
          <a:endParaRPr lang="en-US"/>
        </a:p>
      </dgm:t>
    </dgm:pt>
    <dgm:pt modelId="{E2A487A6-9172-47B7-BADF-DFCEBE581D5B}" type="pres">
      <dgm:prSet presAssocID="{02D4EAEE-55B3-4780-96EE-9231132E3A65}" presName="linearFlow" presStyleCnt="0">
        <dgm:presLayoutVars>
          <dgm:dir/>
          <dgm:animLvl val="lvl"/>
          <dgm:resizeHandles val="exact"/>
        </dgm:presLayoutVars>
      </dgm:prSet>
      <dgm:spPr/>
      <dgm:t>
        <a:bodyPr/>
        <a:lstStyle/>
        <a:p>
          <a:endParaRPr lang="en-US"/>
        </a:p>
      </dgm:t>
    </dgm:pt>
    <dgm:pt modelId="{1CA324FD-820C-435D-A9A4-43B7120FA814}" type="pres">
      <dgm:prSet presAssocID="{6E2EEC0A-E3B0-4553-AE7A-A6BA46DA00B6}" presName="composite" presStyleCnt="0"/>
      <dgm:spPr/>
      <dgm:t>
        <a:bodyPr/>
        <a:lstStyle/>
        <a:p>
          <a:endParaRPr lang="en-US"/>
        </a:p>
      </dgm:t>
    </dgm:pt>
    <dgm:pt modelId="{869E138C-ED86-440D-95E1-481B06C037F5}" type="pres">
      <dgm:prSet presAssocID="{6E2EEC0A-E3B0-4553-AE7A-A6BA46DA00B6}" presName="parTx" presStyleLbl="node1" presStyleIdx="0" presStyleCnt="6">
        <dgm:presLayoutVars>
          <dgm:chMax val="0"/>
          <dgm:chPref val="0"/>
          <dgm:bulletEnabled val="1"/>
        </dgm:presLayoutVars>
      </dgm:prSet>
      <dgm:spPr/>
      <dgm:t>
        <a:bodyPr/>
        <a:lstStyle/>
        <a:p>
          <a:endParaRPr lang="en-US"/>
        </a:p>
      </dgm:t>
    </dgm:pt>
    <dgm:pt modelId="{1AF5EDD5-D925-4ACD-8838-A64A3E9FA35C}" type="pres">
      <dgm:prSet presAssocID="{6E2EEC0A-E3B0-4553-AE7A-A6BA46DA00B6}" presName="parSh" presStyleLbl="node1" presStyleIdx="0" presStyleCnt="6"/>
      <dgm:spPr/>
      <dgm:t>
        <a:bodyPr/>
        <a:lstStyle/>
        <a:p>
          <a:endParaRPr lang="en-US"/>
        </a:p>
      </dgm:t>
    </dgm:pt>
    <dgm:pt modelId="{8199BF50-3218-436B-AA0A-2D5BC4BC3F1C}" type="pres">
      <dgm:prSet presAssocID="{6E2EEC0A-E3B0-4553-AE7A-A6BA46DA00B6}" presName="desTx" presStyleLbl="fgAcc1" presStyleIdx="0" presStyleCnt="6" custScaleY="87100">
        <dgm:presLayoutVars>
          <dgm:bulletEnabled val="1"/>
        </dgm:presLayoutVars>
      </dgm:prSet>
      <dgm:spPr/>
      <dgm:t>
        <a:bodyPr/>
        <a:lstStyle/>
        <a:p>
          <a:endParaRPr lang="en-US"/>
        </a:p>
      </dgm:t>
    </dgm:pt>
    <dgm:pt modelId="{7EA4A1D4-E1A6-4296-8654-55D71BEF788E}" type="pres">
      <dgm:prSet presAssocID="{C9DB1B55-4B45-441E-BD50-60789A9C4D56}" presName="sibTrans" presStyleLbl="sibTrans2D1" presStyleIdx="0" presStyleCnt="5"/>
      <dgm:spPr/>
      <dgm:t>
        <a:bodyPr/>
        <a:lstStyle/>
        <a:p>
          <a:endParaRPr lang="en-US"/>
        </a:p>
      </dgm:t>
    </dgm:pt>
    <dgm:pt modelId="{AB2AD1E8-4685-46DC-B31A-7617424B75C8}" type="pres">
      <dgm:prSet presAssocID="{C9DB1B55-4B45-441E-BD50-60789A9C4D56}" presName="connTx" presStyleLbl="sibTrans2D1" presStyleIdx="0" presStyleCnt="5"/>
      <dgm:spPr/>
      <dgm:t>
        <a:bodyPr/>
        <a:lstStyle/>
        <a:p>
          <a:endParaRPr lang="en-US"/>
        </a:p>
      </dgm:t>
    </dgm:pt>
    <dgm:pt modelId="{7B794C89-E77F-4BDD-9673-21BF4E858342}" type="pres">
      <dgm:prSet presAssocID="{936C2862-0539-4C46-A852-4CBB693051BB}" presName="composite" presStyleCnt="0"/>
      <dgm:spPr/>
      <dgm:t>
        <a:bodyPr/>
        <a:lstStyle/>
        <a:p>
          <a:endParaRPr lang="en-US"/>
        </a:p>
      </dgm:t>
    </dgm:pt>
    <dgm:pt modelId="{D906BF6D-DA1D-4C69-89EA-11306101C4F0}" type="pres">
      <dgm:prSet presAssocID="{936C2862-0539-4C46-A852-4CBB693051BB}" presName="parTx" presStyleLbl="node1" presStyleIdx="0" presStyleCnt="6">
        <dgm:presLayoutVars>
          <dgm:chMax val="0"/>
          <dgm:chPref val="0"/>
          <dgm:bulletEnabled val="1"/>
        </dgm:presLayoutVars>
      </dgm:prSet>
      <dgm:spPr/>
      <dgm:t>
        <a:bodyPr/>
        <a:lstStyle/>
        <a:p>
          <a:endParaRPr lang="en-US"/>
        </a:p>
      </dgm:t>
    </dgm:pt>
    <dgm:pt modelId="{5BD27BED-4035-4D1A-9AA3-945A9555F234}" type="pres">
      <dgm:prSet presAssocID="{936C2862-0539-4C46-A852-4CBB693051BB}" presName="parSh" presStyleLbl="node1" presStyleIdx="1" presStyleCnt="6"/>
      <dgm:spPr/>
      <dgm:t>
        <a:bodyPr/>
        <a:lstStyle/>
        <a:p>
          <a:endParaRPr lang="en-US"/>
        </a:p>
      </dgm:t>
    </dgm:pt>
    <dgm:pt modelId="{80457163-CDD9-4072-B074-673B747C0462}" type="pres">
      <dgm:prSet presAssocID="{936C2862-0539-4C46-A852-4CBB693051BB}" presName="desTx" presStyleLbl="fgAcc1" presStyleIdx="1" presStyleCnt="6" custScaleX="114345" custScaleY="79168">
        <dgm:presLayoutVars>
          <dgm:bulletEnabled val="1"/>
        </dgm:presLayoutVars>
      </dgm:prSet>
      <dgm:spPr/>
      <dgm:t>
        <a:bodyPr/>
        <a:lstStyle/>
        <a:p>
          <a:endParaRPr lang="en-US"/>
        </a:p>
      </dgm:t>
    </dgm:pt>
    <dgm:pt modelId="{7D264FCD-0F54-4A65-B1A3-D3E04CCE9206}" type="pres">
      <dgm:prSet presAssocID="{C07C24A6-1170-446E-B662-C7DB695FAAB9}" presName="sibTrans" presStyleLbl="sibTrans2D1" presStyleIdx="1" presStyleCnt="5"/>
      <dgm:spPr/>
      <dgm:t>
        <a:bodyPr/>
        <a:lstStyle/>
        <a:p>
          <a:endParaRPr lang="en-US"/>
        </a:p>
      </dgm:t>
    </dgm:pt>
    <dgm:pt modelId="{79AD5CD6-513A-4C6E-9321-F762058DA78D}" type="pres">
      <dgm:prSet presAssocID="{C07C24A6-1170-446E-B662-C7DB695FAAB9}" presName="connTx" presStyleLbl="sibTrans2D1" presStyleIdx="1" presStyleCnt="5"/>
      <dgm:spPr/>
      <dgm:t>
        <a:bodyPr/>
        <a:lstStyle/>
        <a:p>
          <a:endParaRPr lang="en-US"/>
        </a:p>
      </dgm:t>
    </dgm:pt>
    <dgm:pt modelId="{5226CE03-5269-4405-93F9-4AF2468861ED}" type="pres">
      <dgm:prSet presAssocID="{57F4B589-714C-49B3-9607-F1463B959295}" presName="composite" presStyleCnt="0"/>
      <dgm:spPr/>
      <dgm:t>
        <a:bodyPr/>
        <a:lstStyle/>
        <a:p>
          <a:endParaRPr lang="en-US"/>
        </a:p>
      </dgm:t>
    </dgm:pt>
    <dgm:pt modelId="{04661CF4-5238-4C98-BACB-C427085BBA49}" type="pres">
      <dgm:prSet presAssocID="{57F4B589-714C-49B3-9607-F1463B959295}" presName="parTx" presStyleLbl="node1" presStyleIdx="1" presStyleCnt="6">
        <dgm:presLayoutVars>
          <dgm:chMax val="0"/>
          <dgm:chPref val="0"/>
          <dgm:bulletEnabled val="1"/>
        </dgm:presLayoutVars>
      </dgm:prSet>
      <dgm:spPr/>
      <dgm:t>
        <a:bodyPr/>
        <a:lstStyle/>
        <a:p>
          <a:endParaRPr lang="en-US"/>
        </a:p>
      </dgm:t>
    </dgm:pt>
    <dgm:pt modelId="{2A72E9E4-C7ED-40A8-B97F-0993B35F6497}" type="pres">
      <dgm:prSet presAssocID="{57F4B589-714C-49B3-9607-F1463B959295}" presName="parSh" presStyleLbl="node1" presStyleIdx="2" presStyleCnt="6"/>
      <dgm:spPr/>
      <dgm:t>
        <a:bodyPr/>
        <a:lstStyle/>
        <a:p>
          <a:endParaRPr lang="en-US"/>
        </a:p>
      </dgm:t>
    </dgm:pt>
    <dgm:pt modelId="{35A86814-34E4-4112-9160-5D18A2798618}" type="pres">
      <dgm:prSet presAssocID="{57F4B589-714C-49B3-9607-F1463B959295}" presName="desTx" presStyleLbl="fgAcc1" presStyleIdx="2" presStyleCnt="6" custScaleY="79168">
        <dgm:presLayoutVars>
          <dgm:bulletEnabled val="1"/>
        </dgm:presLayoutVars>
      </dgm:prSet>
      <dgm:spPr/>
      <dgm:t>
        <a:bodyPr/>
        <a:lstStyle/>
        <a:p>
          <a:endParaRPr lang="en-US"/>
        </a:p>
      </dgm:t>
    </dgm:pt>
    <dgm:pt modelId="{D3E45AD3-1F42-46A4-9019-F02D8576A9EA}" type="pres">
      <dgm:prSet presAssocID="{F91BA27B-E5C7-4732-BC95-32C8E22334D0}" presName="sibTrans" presStyleLbl="sibTrans2D1" presStyleIdx="2" presStyleCnt="5"/>
      <dgm:spPr/>
      <dgm:t>
        <a:bodyPr/>
        <a:lstStyle/>
        <a:p>
          <a:endParaRPr lang="en-US"/>
        </a:p>
      </dgm:t>
    </dgm:pt>
    <dgm:pt modelId="{52EE7F1B-0E75-41FC-8C47-C67430F0AC1D}" type="pres">
      <dgm:prSet presAssocID="{F91BA27B-E5C7-4732-BC95-32C8E22334D0}" presName="connTx" presStyleLbl="sibTrans2D1" presStyleIdx="2" presStyleCnt="5"/>
      <dgm:spPr/>
      <dgm:t>
        <a:bodyPr/>
        <a:lstStyle/>
        <a:p>
          <a:endParaRPr lang="en-US"/>
        </a:p>
      </dgm:t>
    </dgm:pt>
    <dgm:pt modelId="{12C12FCF-A274-4D87-BCE4-43057D99F1E2}" type="pres">
      <dgm:prSet presAssocID="{2B7BCE92-66D8-42A4-BA06-548FF5105E2A}" presName="composite" presStyleCnt="0"/>
      <dgm:spPr/>
      <dgm:t>
        <a:bodyPr/>
        <a:lstStyle/>
        <a:p>
          <a:endParaRPr lang="en-US"/>
        </a:p>
      </dgm:t>
    </dgm:pt>
    <dgm:pt modelId="{38A186ED-726B-451B-A2D6-16A4DC400CA9}" type="pres">
      <dgm:prSet presAssocID="{2B7BCE92-66D8-42A4-BA06-548FF5105E2A}" presName="parTx" presStyleLbl="node1" presStyleIdx="2" presStyleCnt="6">
        <dgm:presLayoutVars>
          <dgm:chMax val="0"/>
          <dgm:chPref val="0"/>
          <dgm:bulletEnabled val="1"/>
        </dgm:presLayoutVars>
      </dgm:prSet>
      <dgm:spPr/>
      <dgm:t>
        <a:bodyPr/>
        <a:lstStyle/>
        <a:p>
          <a:endParaRPr lang="en-US"/>
        </a:p>
      </dgm:t>
    </dgm:pt>
    <dgm:pt modelId="{4E1F0FAA-0ED5-44D9-AE88-F8861F832D0B}" type="pres">
      <dgm:prSet presAssocID="{2B7BCE92-66D8-42A4-BA06-548FF5105E2A}" presName="parSh" presStyleLbl="node1" presStyleIdx="3" presStyleCnt="6"/>
      <dgm:spPr/>
      <dgm:t>
        <a:bodyPr/>
        <a:lstStyle/>
        <a:p>
          <a:endParaRPr lang="en-US"/>
        </a:p>
      </dgm:t>
    </dgm:pt>
    <dgm:pt modelId="{5C6211CC-5020-4426-B91A-263EE1C7D19A}" type="pres">
      <dgm:prSet presAssocID="{2B7BCE92-66D8-42A4-BA06-548FF5105E2A}" presName="desTx" presStyleLbl="fgAcc1" presStyleIdx="3" presStyleCnt="6" custScaleY="79168">
        <dgm:presLayoutVars>
          <dgm:bulletEnabled val="1"/>
        </dgm:presLayoutVars>
      </dgm:prSet>
      <dgm:spPr/>
      <dgm:t>
        <a:bodyPr/>
        <a:lstStyle/>
        <a:p>
          <a:endParaRPr lang="en-US"/>
        </a:p>
      </dgm:t>
    </dgm:pt>
    <dgm:pt modelId="{94E7DAD9-B206-4BEF-B13B-E38DD0C7999A}" type="pres">
      <dgm:prSet presAssocID="{B0BBF9CD-9391-48B0-8908-BE242711B902}" presName="sibTrans" presStyleLbl="sibTrans2D1" presStyleIdx="3" presStyleCnt="5"/>
      <dgm:spPr/>
      <dgm:t>
        <a:bodyPr/>
        <a:lstStyle/>
        <a:p>
          <a:endParaRPr lang="en-US"/>
        </a:p>
      </dgm:t>
    </dgm:pt>
    <dgm:pt modelId="{9CCCEABD-DF04-4A2D-BEAA-8350C3B0D56E}" type="pres">
      <dgm:prSet presAssocID="{B0BBF9CD-9391-48B0-8908-BE242711B902}" presName="connTx" presStyleLbl="sibTrans2D1" presStyleIdx="3" presStyleCnt="5"/>
      <dgm:spPr/>
      <dgm:t>
        <a:bodyPr/>
        <a:lstStyle/>
        <a:p>
          <a:endParaRPr lang="en-US"/>
        </a:p>
      </dgm:t>
    </dgm:pt>
    <dgm:pt modelId="{D3F8D8FC-D4F5-4C26-935C-0FA9B4D8E003}" type="pres">
      <dgm:prSet presAssocID="{C57C2B98-84BE-4DEC-8141-2C95EC0CCBD3}" presName="composite" presStyleCnt="0"/>
      <dgm:spPr/>
      <dgm:t>
        <a:bodyPr/>
        <a:lstStyle/>
        <a:p>
          <a:endParaRPr lang="en-US"/>
        </a:p>
      </dgm:t>
    </dgm:pt>
    <dgm:pt modelId="{3EF028CB-8897-45F0-BBB1-A0B7BABE611C}" type="pres">
      <dgm:prSet presAssocID="{C57C2B98-84BE-4DEC-8141-2C95EC0CCBD3}" presName="parTx" presStyleLbl="node1" presStyleIdx="3" presStyleCnt="6">
        <dgm:presLayoutVars>
          <dgm:chMax val="0"/>
          <dgm:chPref val="0"/>
          <dgm:bulletEnabled val="1"/>
        </dgm:presLayoutVars>
      </dgm:prSet>
      <dgm:spPr/>
      <dgm:t>
        <a:bodyPr/>
        <a:lstStyle/>
        <a:p>
          <a:endParaRPr lang="en-US"/>
        </a:p>
      </dgm:t>
    </dgm:pt>
    <dgm:pt modelId="{39DDDCA7-23FE-4BE9-8D82-82EA9207B829}" type="pres">
      <dgm:prSet presAssocID="{C57C2B98-84BE-4DEC-8141-2C95EC0CCBD3}" presName="parSh" presStyleLbl="node1" presStyleIdx="4" presStyleCnt="6"/>
      <dgm:spPr/>
      <dgm:t>
        <a:bodyPr/>
        <a:lstStyle/>
        <a:p>
          <a:endParaRPr lang="en-US"/>
        </a:p>
      </dgm:t>
    </dgm:pt>
    <dgm:pt modelId="{2DF2E76B-A78A-4911-9EBB-A19674FF5FF3}" type="pres">
      <dgm:prSet presAssocID="{C57C2B98-84BE-4DEC-8141-2C95EC0CCBD3}" presName="desTx" presStyleLbl="fgAcc1" presStyleIdx="4" presStyleCnt="6" custScaleY="76144">
        <dgm:presLayoutVars>
          <dgm:bulletEnabled val="1"/>
        </dgm:presLayoutVars>
      </dgm:prSet>
      <dgm:spPr/>
      <dgm:t>
        <a:bodyPr/>
        <a:lstStyle/>
        <a:p>
          <a:endParaRPr lang="en-US"/>
        </a:p>
      </dgm:t>
    </dgm:pt>
    <dgm:pt modelId="{0E3C464E-02E5-4D6B-B551-1053AB5ED35D}" type="pres">
      <dgm:prSet presAssocID="{313D4157-C8F4-4B5A-AA16-1A3B11BD929C}" presName="sibTrans" presStyleLbl="sibTrans2D1" presStyleIdx="4" presStyleCnt="5"/>
      <dgm:spPr/>
      <dgm:t>
        <a:bodyPr/>
        <a:lstStyle/>
        <a:p>
          <a:endParaRPr lang="en-US"/>
        </a:p>
      </dgm:t>
    </dgm:pt>
    <dgm:pt modelId="{BE2AFD09-9BF6-448E-B534-A143AB084CAD}" type="pres">
      <dgm:prSet presAssocID="{313D4157-C8F4-4B5A-AA16-1A3B11BD929C}" presName="connTx" presStyleLbl="sibTrans2D1" presStyleIdx="4" presStyleCnt="5"/>
      <dgm:spPr/>
      <dgm:t>
        <a:bodyPr/>
        <a:lstStyle/>
        <a:p>
          <a:endParaRPr lang="en-US"/>
        </a:p>
      </dgm:t>
    </dgm:pt>
    <dgm:pt modelId="{1FEE86B6-9FE9-41FF-ABBA-1A33BE4A3F94}" type="pres">
      <dgm:prSet presAssocID="{4F0084A9-7064-4FD8-AD4E-C9CB682B674B}" presName="composite" presStyleCnt="0"/>
      <dgm:spPr/>
      <dgm:t>
        <a:bodyPr/>
        <a:lstStyle/>
        <a:p>
          <a:endParaRPr lang="en-US"/>
        </a:p>
      </dgm:t>
    </dgm:pt>
    <dgm:pt modelId="{ED408542-6BEF-4DD0-87C6-61C524E7726F}" type="pres">
      <dgm:prSet presAssocID="{4F0084A9-7064-4FD8-AD4E-C9CB682B674B}" presName="parTx" presStyleLbl="node1" presStyleIdx="4" presStyleCnt="6">
        <dgm:presLayoutVars>
          <dgm:chMax val="0"/>
          <dgm:chPref val="0"/>
          <dgm:bulletEnabled val="1"/>
        </dgm:presLayoutVars>
      </dgm:prSet>
      <dgm:spPr/>
      <dgm:t>
        <a:bodyPr/>
        <a:lstStyle/>
        <a:p>
          <a:endParaRPr lang="en-US"/>
        </a:p>
      </dgm:t>
    </dgm:pt>
    <dgm:pt modelId="{FF1B862C-BAFF-4AF3-9099-52E425FC0139}" type="pres">
      <dgm:prSet presAssocID="{4F0084A9-7064-4FD8-AD4E-C9CB682B674B}" presName="parSh" presStyleLbl="node1" presStyleIdx="5" presStyleCnt="6"/>
      <dgm:spPr/>
      <dgm:t>
        <a:bodyPr/>
        <a:lstStyle/>
        <a:p>
          <a:endParaRPr lang="en-US"/>
        </a:p>
      </dgm:t>
    </dgm:pt>
    <dgm:pt modelId="{D3E662C1-75FA-4C1E-A11D-3AF14DE5371B}" type="pres">
      <dgm:prSet presAssocID="{4F0084A9-7064-4FD8-AD4E-C9CB682B674B}" presName="desTx" presStyleLbl="fgAcc1" presStyleIdx="5" presStyleCnt="6" custScaleX="117743" custScaleY="76250">
        <dgm:presLayoutVars>
          <dgm:bulletEnabled val="1"/>
        </dgm:presLayoutVars>
      </dgm:prSet>
      <dgm:spPr/>
      <dgm:t>
        <a:bodyPr/>
        <a:lstStyle/>
        <a:p>
          <a:endParaRPr lang="en-US"/>
        </a:p>
      </dgm:t>
    </dgm:pt>
  </dgm:ptLst>
  <dgm:cxnLst>
    <dgm:cxn modelId="{E6B2A8D3-1FFD-4A3F-8E04-5749DBDE92F0}" type="presOf" srcId="{2B7BCE92-66D8-42A4-BA06-548FF5105E2A}" destId="{38A186ED-726B-451B-A2D6-16A4DC400CA9}" srcOrd="0" destOrd="0" presId="urn:microsoft.com/office/officeart/2005/8/layout/process3"/>
    <dgm:cxn modelId="{140F74D2-867D-48B6-9167-4DD41C16D38A}" srcId="{6E2EEC0A-E3B0-4553-AE7A-A6BA46DA00B6}" destId="{09626A56-5D27-4398-85A7-F2AB797B4CB9}" srcOrd="0" destOrd="0" parTransId="{37170C52-84B3-4808-BD8B-9A7D4794DF3F}" sibTransId="{BE0D1F39-E214-4022-A438-A9B1B59CA5EF}"/>
    <dgm:cxn modelId="{ACB334CC-D94A-4B07-A50B-D034AB11BFBE}" srcId="{02D4EAEE-55B3-4780-96EE-9231132E3A65}" destId="{2B7BCE92-66D8-42A4-BA06-548FF5105E2A}" srcOrd="3" destOrd="0" parTransId="{A810A537-37C7-4F1E-AAE9-B67BAF39F6B7}" sibTransId="{B0BBF9CD-9391-48B0-8908-BE242711B902}"/>
    <dgm:cxn modelId="{F165F4DF-DB0B-4B89-B882-C2E788C4927B}" type="presOf" srcId="{6E2EEC0A-E3B0-4553-AE7A-A6BA46DA00B6}" destId="{869E138C-ED86-440D-95E1-481B06C037F5}" srcOrd="0" destOrd="0" presId="urn:microsoft.com/office/officeart/2005/8/layout/process3"/>
    <dgm:cxn modelId="{9992C48B-66C2-42F0-A20A-3CF3F4D18811}" type="presOf" srcId="{09626A56-5D27-4398-85A7-F2AB797B4CB9}" destId="{8199BF50-3218-436B-AA0A-2D5BC4BC3F1C}" srcOrd="0" destOrd="0" presId="urn:microsoft.com/office/officeart/2005/8/layout/process3"/>
    <dgm:cxn modelId="{BABBA6AA-CD05-4972-839E-8FB3054B17C2}" type="presOf" srcId="{1AAA7E09-6377-4C59-8850-E69AF876EDF7}" destId="{2DF2E76B-A78A-4911-9EBB-A19674FF5FF3}" srcOrd="0" destOrd="0" presId="urn:microsoft.com/office/officeart/2005/8/layout/process3"/>
    <dgm:cxn modelId="{D6E6C932-3311-48FA-93B1-47369F1BEF72}" srcId="{02D4EAEE-55B3-4780-96EE-9231132E3A65}" destId="{6E2EEC0A-E3B0-4553-AE7A-A6BA46DA00B6}" srcOrd="0" destOrd="0" parTransId="{109F6652-530E-4A8E-A428-B462E1EF5989}" sibTransId="{C9DB1B55-4B45-441E-BD50-60789A9C4D56}"/>
    <dgm:cxn modelId="{174E614F-FC3A-47E7-855F-847A254E8740}" type="presOf" srcId="{2E45A73C-81DF-4667-AFF7-DBEAA519A4D5}" destId="{5C6211CC-5020-4426-B91A-263EE1C7D19A}" srcOrd="0" destOrd="0" presId="urn:microsoft.com/office/officeart/2005/8/layout/process3"/>
    <dgm:cxn modelId="{2D690B2A-272F-4DE4-802A-DECA24BA2EF5}" type="presOf" srcId="{936C2862-0539-4C46-A852-4CBB693051BB}" destId="{D906BF6D-DA1D-4C69-89EA-11306101C4F0}" srcOrd="0" destOrd="0" presId="urn:microsoft.com/office/officeart/2005/8/layout/process3"/>
    <dgm:cxn modelId="{0F354D75-F2AA-4C9A-8F8E-D7DFA7A09D4B}" type="presOf" srcId="{E708837B-AFB8-4730-B73B-58D3E98D7763}" destId="{35A86814-34E4-4112-9160-5D18A2798618}" srcOrd="0" destOrd="0" presId="urn:microsoft.com/office/officeart/2005/8/layout/process3"/>
    <dgm:cxn modelId="{69A6FE4F-879B-4F40-A0F7-6DD6C21922E0}" type="presOf" srcId="{4F0084A9-7064-4FD8-AD4E-C9CB682B674B}" destId="{FF1B862C-BAFF-4AF3-9099-52E425FC0139}" srcOrd="1" destOrd="0" presId="urn:microsoft.com/office/officeart/2005/8/layout/process3"/>
    <dgm:cxn modelId="{5CB321B1-B60B-42CA-9943-5D7A06500DB6}" type="presOf" srcId="{313D4157-C8F4-4B5A-AA16-1A3B11BD929C}" destId="{BE2AFD09-9BF6-448E-B534-A143AB084CAD}" srcOrd="1" destOrd="0" presId="urn:microsoft.com/office/officeart/2005/8/layout/process3"/>
    <dgm:cxn modelId="{E37D668B-DD40-4F8A-8A6F-ABB2C525DF1B}" type="presOf" srcId="{F91BA27B-E5C7-4732-BC95-32C8E22334D0}" destId="{D3E45AD3-1F42-46A4-9019-F02D8576A9EA}" srcOrd="0" destOrd="0" presId="urn:microsoft.com/office/officeart/2005/8/layout/process3"/>
    <dgm:cxn modelId="{9E5FF00A-2246-48D3-9F2D-2FD55E76EA40}" srcId="{C57C2B98-84BE-4DEC-8141-2C95EC0CCBD3}" destId="{1AAA7E09-6377-4C59-8850-E69AF876EDF7}" srcOrd="0" destOrd="0" parTransId="{774B3AD3-B76C-49EB-B766-814CFAFCC362}" sibTransId="{336565F0-6350-4D2F-9C23-AC423D01ED21}"/>
    <dgm:cxn modelId="{B4AB07A9-9529-4297-BF7A-E96DCF5C8717}" type="presOf" srcId="{02D4EAEE-55B3-4780-96EE-9231132E3A65}" destId="{E2A487A6-9172-47B7-BADF-DFCEBE581D5B}" srcOrd="0" destOrd="0" presId="urn:microsoft.com/office/officeart/2005/8/layout/process3"/>
    <dgm:cxn modelId="{60D925D8-B976-4418-B280-1E7F7B299FA1}" type="presOf" srcId="{B0BBF9CD-9391-48B0-8908-BE242711B902}" destId="{9CCCEABD-DF04-4A2D-BEAA-8350C3B0D56E}" srcOrd="1" destOrd="0" presId="urn:microsoft.com/office/officeart/2005/8/layout/process3"/>
    <dgm:cxn modelId="{F12F7AB0-C4BD-414B-A86D-3A28BD1ABD2F}" type="presOf" srcId="{C9DB1B55-4B45-441E-BD50-60789A9C4D56}" destId="{7EA4A1D4-E1A6-4296-8654-55D71BEF788E}" srcOrd="0" destOrd="0" presId="urn:microsoft.com/office/officeart/2005/8/layout/process3"/>
    <dgm:cxn modelId="{BDAFFC56-5DCF-4BA6-B9AD-A453CB8E5CD5}" srcId="{02D4EAEE-55B3-4780-96EE-9231132E3A65}" destId="{57F4B589-714C-49B3-9607-F1463B959295}" srcOrd="2" destOrd="0" parTransId="{0D5D9EF5-44F5-4575-B3BF-6AD75210DEBF}" sibTransId="{F91BA27B-E5C7-4732-BC95-32C8E22334D0}"/>
    <dgm:cxn modelId="{E9F8A23D-CB89-4A71-9F2C-706FF6B8237E}" type="presOf" srcId="{313D4157-C8F4-4B5A-AA16-1A3B11BD929C}" destId="{0E3C464E-02E5-4D6B-B551-1053AB5ED35D}" srcOrd="0" destOrd="0" presId="urn:microsoft.com/office/officeart/2005/8/layout/process3"/>
    <dgm:cxn modelId="{40E08220-D4AA-466D-8950-C8FCCA33DD91}" type="presOf" srcId="{F91BA27B-E5C7-4732-BC95-32C8E22334D0}" destId="{52EE7F1B-0E75-41FC-8C47-C67430F0AC1D}" srcOrd="1" destOrd="0" presId="urn:microsoft.com/office/officeart/2005/8/layout/process3"/>
    <dgm:cxn modelId="{982AB178-9643-46F0-A803-4BC1A8955550}" type="presOf" srcId="{4F0084A9-7064-4FD8-AD4E-C9CB682B674B}" destId="{ED408542-6BEF-4DD0-87C6-61C524E7726F}" srcOrd="0" destOrd="0" presId="urn:microsoft.com/office/officeart/2005/8/layout/process3"/>
    <dgm:cxn modelId="{3689587F-78FE-4E78-946E-F80A63B8AB51}" type="presOf" srcId="{C216A633-C4E0-4218-974F-FB72EB11196B}" destId="{80457163-CDD9-4072-B074-673B747C0462}" srcOrd="0" destOrd="0" presId="urn:microsoft.com/office/officeart/2005/8/layout/process3"/>
    <dgm:cxn modelId="{59EA6A42-9729-4AAB-A8B6-3E4A5C8275E2}" srcId="{4F0084A9-7064-4FD8-AD4E-C9CB682B674B}" destId="{18C2379F-8CEA-428A-AC79-B06BFC4A76A0}" srcOrd="0" destOrd="0" parTransId="{F4662175-FD35-448B-9A99-DE3FFBC5B6EB}" sibTransId="{A081CEBC-41F6-4989-9BE9-D492C2EF24A1}"/>
    <dgm:cxn modelId="{0223E195-524D-46D3-B521-A1E9FFAE84A1}" srcId="{57F4B589-714C-49B3-9607-F1463B959295}" destId="{E708837B-AFB8-4730-B73B-58D3E98D7763}" srcOrd="0" destOrd="0" parTransId="{68766972-655C-44A0-8A90-2C0A7F5CDB92}" sibTransId="{C9C494B5-FC6B-4BDB-96CC-75C671F98B89}"/>
    <dgm:cxn modelId="{2C4722AF-53A1-4900-B58D-D15D760259E3}" srcId="{936C2862-0539-4C46-A852-4CBB693051BB}" destId="{C216A633-C4E0-4218-974F-FB72EB11196B}" srcOrd="0" destOrd="0" parTransId="{81FF2E0B-02E9-44CC-A6CB-8F76393EFD7F}" sibTransId="{72943FF3-BA86-4C6C-A14A-2EFA3A64E2E5}"/>
    <dgm:cxn modelId="{1BEADF85-2BE5-4AF8-BCE2-D6C402BB1C5A}" type="presOf" srcId="{C57C2B98-84BE-4DEC-8141-2C95EC0CCBD3}" destId="{3EF028CB-8897-45F0-BBB1-A0B7BABE611C}" srcOrd="0" destOrd="0" presId="urn:microsoft.com/office/officeart/2005/8/layout/process3"/>
    <dgm:cxn modelId="{8DBF2524-6CF1-4B5C-8351-E6CC9C46D39E}" type="presOf" srcId="{C57C2B98-84BE-4DEC-8141-2C95EC0CCBD3}" destId="{39DDDCA7-23FE-4BE9-8D82-82EA9207B829}" srcOrd="1" destOrd="0" presId="urn:microsoft.com/office/officeart/2005/8/layout/process3"/>
    <dgm:cxn modelId="{50B14D39-2500-4B2C-8A4C-2C0145A19299}" type="presOf" srcId="{6E2EEC0A-E3B0-4553-AE7A-A6BA46DA00B6}" destId="{1AF5EDD5-D925-4ACD-8838-A64A3E9FA35C}" srcOrd="1" destOrd="0" presId="urn:microsoft.com/office/officeart/2005/8/layout/process3"/>
    <dgm:cxn modelId="{6BF234B3-6527-4947-8960-784DE0A463C5}" type="presOf" srcId="{C07C24A6-1170-446E-B662-C7DB695FAAB9}" destId="{7D264FCD-0F54-4A65-B1A3-D3E04CCE9206}" srcOrd="0" destOrd="0" presId="urn:microsoft.com/office/officeart/2005/8/layout/process3"/>
    <dgm:cxn modelId="{2C22FE29-8983-44D1-8C81-3987BF0AC03A}" type="presOf" srcId="{18C2379F-8CEA-428A-AC79-B06BFC4A76A0}" destId="{D3E662C1-75FA-4C1E-A11D-3AF14DE5371B}" srcOrd="0" destOrd="0" presId="urn:microsoft.com/office/officeart/2005/8/layout/process3"/>
    <dgm:cxn modelId="{15E98183-1E37-4626-B0BB-5A535B072391}" type="presOf" srcId="{936C2862-0539-4C46-A852-4CBB693051BB}" destId="{5BD27BED-4035-4D1A-9AA3-945A9555F234}" srcOrd="1" destOrd="0" presId="urn:microsoft.com/office/officeart/2005/8/layout/process3"/>
    <dgm:cxn modelId="{BA6E0058-5F15-49DA-B08C-240FD040C15E}" srcId="{02D4EAEE-55B3-4780-96EE-9231132E3A65}" destId="{4F0084A9-7064-4FD8-AD4E-C9CB682B674B}" srcOrd="5" destOrd="0" parTransId="{8F16D807-A1AB-4200-A235-D190E10CB1A7}" sibTransId="{247BC63A-B9E6-4542-8B28-B8B4FBD26F54}"/>
    <dgm:cxn modelId="{44D5073C-5FDE-4B6C-94C2-AC68FD636F8F}" type="presOf" srcId="{57F4B589-714C-49B3-9607-F1463B959295}" destId="{2A72E9E4-C7ED-40A8-B97F-0993B35F6497}" srcOrd="1" destOrd="0" presId="urn:microsoft.com/office/officeart/2005/8/layout/process3"/>
    <dgm:cxn modelId="{E14EACC9-C4D9-4BED-ACD6-9086A4840EA5}" type="presOf" srcId="{57F4B589-714C-49B3-9607-F1463B959295}" destId="{04661CF4-5238-4C98-BACB-C427085BBA49}" srcOrd="0" destOrd="0" presId="urn:microsoft.com/office/officeart/2005/8/layout/process3"/>
    <dgm:cxn modelId="{F49906BE-8771-4B65-824D-5BC467C987E2}" srcId="{02D4EAEE-55B3-4780-96EE-9231132E3A65}" destId="{936C2862-0539-4C46-A852-4CBB693051BB}" srcOrd="1" destOrd="0" parTransId="{0D5CD136-F6DA-474D-8A17-C8FC6CF2335C}" sibTransId="{C07C24A6-1170-446E-B662-C7DB695FAAB9}"/>
    <dgm:cxn modelId="{D41796AC-2DF8-4B48-A115-CE26A7CD273D}" type="presOf" srcId="{C07C24A6-1170-446E-B662-C7DB695FAAB9}" destId="{79AD5CD6-513A-4C6E-9321-F762058DA78D}" srcOrd="1" destOrd="0" presId="urn:microsoft.com/office/officeart/2005/8/layout/process3"/>
    <dgm:cxn modelId="{CE92F7EF-87B9-45AB-B971-3470DA961C90}" srcId="{2B7BCE92-66D8-42A4-BA06-548FF5105E2A}" destId="{2E45A73C-81DF-4667-AFF7-DBEAA519A4D5}" srcOrd="0" destOrd="0" parTransId="{FD941A59-DFBF-4D59-8576-122612EB4652}" sibTransId="{2499675B-107E-4412-9240-E08C31A46BF0}"/>
    <dgm:cxn modelId="{D7B5E112-6CB6-4A70-AFD0-EEA89D58A2E6}" type="presOf" srcId="{C9DB1B55-4B45-441E-BD50-60789A9C4D56}" destId="{AB2AD1E8-4685-46DC-B31A-7617424B75C8}" srcOrd="1" destOrd="0" presId="urn:microsoft.com/office/officeart/2005/8/layout/process3"/>
    <dgm:cxn modelId="{EB5CEBF8-D335-48A8-BB11-7B651D494709}" srcId="{02D4EAEE-55B3-4780-96EE-9231132E3A65}" destId="{C57C2B98-84BE-4DEC-8141-2C95EC0CCBD3}" srcOrd="4" destOrd="0" parTransId="{B848DDC5-55AB-4D29-9D1C-ED0B34EBFD7C}" sibTransId="{313D4157-C8F4-4B5A-AA16-1A3B11BD929C}"/>
    <dgm:cxn modelId="{9441F87D-2508-4CC7-A1E8-B7B0A2044983}" type="presOf" srcId="{B0BBF9CD-9391-48B0-8908-BE242711B902}" destId="{94E7DAD9-B206-4BEF-B13B-E38DD0C7999A}" srcOrd="0" destOrd="0" presId="urn:microsoft.com/office/officeart/2005/8/layout/process3"/>
    <dgm:cxn modelId="{50B87911-5688-402D-8813-2E9DA7DB5BFE}" type="presOf" srcId="{2B7BCE92-66D8-42A4-BA06-548FF5105E2A}" destId="{4E1F0FAA-0ED5-44D9-AE88-F8861F832D0B}" srcOrd="1" destOrd="0" presId="urn:microsoft.com/office/officeart/2005/8/layout/process3"/>
    <dgm:cxn modelId="{C9042029-205F-4DB4-B001-614E05D8DC59}" type="presParOf" srcId="{E2A487A6-9172-47B7-BADF-DFCEBE581D5B}" destId="{1CA324FD-820C-435D-A9A4-43B7120FA814}" srcOrd="0" destOrd="0" presId="urn:microsoft.com/office/officeart/2005/8/layout/process3"/>
    <dgm:cxn modelId="{22E036E8-1EE5-44C3-97E3-3AAED9CE8328}" type="presParOf" srcId="{1CA324FD-820C-435D-A9A4-43B7120FA814}" destId="{869E138C-ED86-440D-95E1-481B06C037F5}" srcOrd="0" destOrd="0" presId="urn:microsoft.com/office/officeart/2005/8/layout/process3"/>
    <dgm:cxn modelId="{C6014DA2-CAE4-4FB3-B70F-C52E2C285F0E}" type="presParOf" srcId="{1CA324FD-820C-435D-A9A4-43B7120FA814}" destId="{1AF5EDD5-D925-4ACD-8838-A64A3E9FA35C}" srcOrd="1" destOrd="0" presId="urn:microsoft.com/office/officeart/2005/8/layout/process3"/>
    <dgm:cxn modelId="{287C39D6-039F-4597-8A1C-E98C510A1975}" type="presParOf" srcId="{1CA324FD-820C-435D-A9A4-43B7120FA814}" destId="{8199BF50-3218-436B-AA0A-2D5BC4BC3F1C}" srcOrd="2" destOrd="0" presId="urn:microsoft.com/office/officeart/2005/8/layout/process3"/>
    <dgm:cxn modelId="{69B78D17-F4B7-43C5-B8CD-2D0BA1E45F6F}" type="presParOf" srcId="{E2A487A6-9172-47B7-BADF-DFCEBE581D5B}" destId="{7EA4A1D4-E1A6-4296-8654-55D71BEF788E}" srcOrd="1" destOrd="0" presId="urn:microsoft.com/office/officeart/2005/8/layout/process3"/>
    <dgm:cxn modelId="{3AD9027D-6E5E-4654-80B2-A8BDBCD0E799}" type="presParOf" srcId="{7EA4A1D4-E1A6-4296-8654-55D71BEF788E}" destId="{AB2AD1E8-4685-46DC-B31A-7617424B75C8}" srcOrd="0" destOrd="0" presId="urn:microsoft.com/office/officeart/2005/8/layout/process3"/>
    <dgm:cxn modelId="{CC82D4BE-9D0D-4076-BFE9-6DD749A725F9}" type="presParOf" srcId="{E2A487A6-9172-47B7-BADF-DFCEBE581D5B}" destId="{7B794C89-E77F-4BDD-9673-21BF4E858342}" srcOrd="2" destOrd="0" presId="urn:microsoft.com/office/officeart/2005/8/layout/process3"/>
    <dgm:cxn modelId="{C1C61968-C5C8-46EF-8A76-0FA616AC1BF0}" type="presParOf" srcId="{7B794C89-E77F-4BDD-9673-21BF4E858342}" destId="{D906BF6D-DA1D-4C69-89EA-11306101C4F0}" srcOrd="0" destOrd="0" presId="urn:microsoft.com/office/officeart/2005/8/layout/process3"/>
    <dgm:cxn modelId="{ABF326CE-ED35-4396-8BEC-3AA503DD8295}" type="presParOf" srcId="{7B794C89-E77F-4BDD-9673-21BF4E858342}" destId="{5BD27BED-4035-4D1A-9AA3-945A9555F234}" srcOrd="1" destOrd="0" presId="urn:microsoft.com/office/officeart/2005/8/layout/process3"/>
    <dgm:cxn modelId="{C77CB986-D794-4061-9CB0-968F88EAACD0}" type="presParOf" srcId="{7B794C89-E77F-4BDD-9673-21BF4E858342}" destId="{80457163-CDD9-4072-B074-673B747C0462}" srcOrd="2" destOrd="0" presId="urn:microsoft.com/office/officeart/2005/8/layout/process3"/>
    <dgm:cxn modelId="{2FFAC488-8FF7-4D36-BCC8-BB487DC0AAF2}" type="presParOf" srcId="{E2A487A6-9172-47B7-BADF-DFCEBE581D5B}" destId="{7D264FCD-0F54-4A65-B1A3-D3E04CCE9206}" srcOrd="3" destOrd="0" presId="urn:microsoft.com/office/officeart/2005/8/layout/process3"/>
    <dgm:cxn modelId="{C1815DEF-66FD-4706-A56E-435D94044D13}" type="presParOf" srcId="{7D264FCD-0F54-4A65-B1A3-D3E04CCE9206}" destId="{79AD5CD6-513A-4C6E-9321-F762058DA78D}" srcOrd="0" destOrd="0" presId="urn:microsoft.com/office/officeart/2005/8/layout/process3"/>
    <dgm:cxn modelId="{E1CC0A0A-D681-4E0E-BB46-5B25BE598F18}" type="presParOf" srcId="{E2A487A6-9172-47B7-BADF-DFCEBE581D5B}" destId="{5226CE03-5269-4405-93F9-4AF2468861ED}" srcOrd="4" destOrd="0" presId="urn:microsoft.com/office/officeart/2005/8/layout/process3"/>
    <dgm:cxn modelId="{FF4272C7-8267-4431-B96B-990EB2DF0484}" type="presParOf" srcId="{5226CE03-5269-4405-93F9-4AF2468861ED}" destId="{04661CF4-5238-4C98-BACB-C427085BBA49}" srcOrd="0" destOrd="0" presId="urn:microsoft.com/office/officeart/2005/8/layout/process3"/>
    <dgm:cxn modelId="{A560D53E-C422-4E6F-89D6-0E21B8455D32}" type="presParOf" srcId="{5226CE03-5269-4405-93F9-4AF2468861ED}" destId="{2A72E9E4-C7ED-40A8-B97F-0993B35F6497}" srcOrd="1" destOrd="0" presId="urn:microsoft.com/office/officeart/2005/8/layout/process3"/>
    <dgm:cxn modelId="{A5E84546-16AA-49F1-BE8B-4C826C75A346}" type="presParOf" srcId="{5226CE03-5269-4405-93F9-4AF2468861ED}" destId="{35A86814-34E4-4112-9160-5D18A2798618}" srcOrd="2" destOrd="0" presId="urn:microsoft.com/office/officeart/2005/8/layout/process3"/>
    <dgm:cxn modelId="{9A8DC8BA-8C79-4C97-B49F-3E7A33D89BF8}" type="presParOf" srcId="{E2A487A6-9172-47B7-BADF-DFCEBE581D5B}" destId="{D3E45AD3-1F42-46A4-9019-F02D8576A9EA}" srcOrd="5" destOrd="0" presId="urn:microsoft.com/office/officeart/2005/8/layout/process3"/>
    <dgm:cxn modelId="{0D662303-8232-475E-AC65-3185E4959233}" type="presParOf" srcId="{D3E45AD3-1F42-46A4-9019-F02D8576A9EA}" destId="{52EE7F1B-0E75-41FC-8C47-C67430F0AC1D}" srcOrd="0" destOrd="0" presId="urn:microsoft.com/office/officeart/2005/8/layout/process3"/>
    <dgm:cxn modelId="{D01290A0-1A11-48EE-9930-231C7A4E5C7A}" type="presParOf" srcId="{E2A487A6-9172-47B7-BADF-DFCEBE581D5B}" destId="{12C12FCF-A274-4D87-BCE4-43057D99F1E2}" srcOrd="6" destOrd="0" presId="urn:microsoft.com/office/officeart/2005/8/layout/process3"/>
    <dgm:cxn modelId="{DCE4615B-79FD-44B9-97FB-096A174ED949}" type="presParOf" srcId="{12C12FCF-A274-4D87-BCE4-43057D99F1E2}" destId="{38A186ED-726B-451B-A2D6-16A4DC400CA9}" srcOrd="0" destOrd="0" presId="urn:microsoft.com/office/officeart/2005/8/layout/process3"/>
    <dgm:cxn modelId="{09D9EEB3-ED34-48D9-AC05-EE5ED6260E2B}" type="presParOf" srcId="{12C12FCF-A274-4D87-BCE4-43057D99F1E2}" destId="{4E1F0FAA-0ED5-44D9-AE88-F8861F832D0B}" srcOrd="1" destOrd="0" presId="urn:microsoft.com/office/officeart/2005/8/layout/process3"/>
    <dgm:cxn modelId="{817CF68A-57D9-48AB-85EC-03C31C71AFBB}" type="presParOf" srcId="{12C12FCF-A274-4D87-BCE4-43057D99F1E2}" destId="{5C6211CC-5020-4426-B91A-263EE1C7D19A}" srcOrd="2" destOrd="0" presId="urn:microsoft.com/office/officeart/2005/8/layout/process3"/>
    <dgm:cxn modelId="{E3B768A4-8A71-4078-89F3-B76C54D141D8}" type="presParOf" srcId="{E2A487A6-9172-47B7-BADF-DFCEBE581D5B}" destId="{94E7DAD9-B206-4BEF-B13B-E38DD0C7999A}" srcOrd="7" destOrd="0" presId="urn:microsoft.com/office/officeart/2005/8/layout/process3"/>
    <dgm:cxn modelId="{64D1599B-EC36-4607-AF08-B314640856FC}" type="presParOf" srcId="{94E7DAD9-B206-4BEF-B13B-E38DD0C7999A}" destId="{9CCCEABD-DF04-4A2D-BEAA-8350C3B0D56E}" srcOrd="0" destOrd="0" presId="urn:microsoft.com/office/officeart/2005/8/layout/process3"/>
    <dgm:cxn modelId="{3F0215A7-E90B-4B75-AADE-3326AEF3A72C}" type="presParOf" srcId="{E2A487A6-9172-47B7-BADF-DFCEBE581D5B}" destId="{D3F8D8FC-D4F5-4C26-935C-0FA9B4D8E003}" srcOrd="8" destOrd="0" presId="urn:microsoft.com/office/officeart/2005/8/layout/process3"/>
    <dgm:cxn modelId="{974C7682-B4E3-4F00-91FE-7920ED3E10F1}" type="presParOf" srcId="{D3F8D8FC-D4F5-4C26-935C-0FA9B4D8E003}" destId="{3EF028CB-8897-45F0-BBB1-A0B7BABE611C}" srcOrd="0" destOrd="0" presId="urn:microsoft.com/office/officeart/2005/8/layout/process3"/>
    <dgm:cxn modelId="{17277C6B-D59C-4DA0-8C81-58BDAD8BB368}" type="presParOf" srcId="{D3F8D8FC-D4F5-4C26-935C-0FA9B4D8E003}" destId="{39DDDCA7-23FE-4BE9-8D82-82EA9207B829}" srcOrd="1" destOrd="0" presId="urn:microsoft.com/office/officeart/2005/8/layout/process3"/>
    <dgm:cxn modelId="{55E510FE-CDE9-40C4-BCD4-FBE47AAADFE4}" type="presParOf" srcId="{D3F8D8FC-D4F5-4C26-935C-0FA9B4D8E003}" destId="{2DF2E76B-A78A-4911-9EBB-A19674FF5FF3}" srcOrd="2" destOrd="0" presId="urn:microsoft.com/office/officeart/2005/8/layout/process3"/>
    <dgm:cxn modelId="{3D23CD68-0B0D-4071-87CD-9CF49D724453}" type="presParOf" srcId="{E2A487A6-9172-47B7-BADF-DFCEBE581D5B}" destId="{0E3C464E-02E5-4D6B-B551-1053AB5ED35D}" srcOrd="9" destOrd="0" presId="urn:microsoft.com/office/officeart/2005/8/layout/process3"/>
    <dgm:cxn modelId="{5325EFC9-C83F-4DB6-B55D-A13D90852AA2}" type="presParOf" srcId="{0E3C464E-02E5-4D6B-B551-1053AB5ED35D}" destId="{BE2AFD09-9BF6-448E-B534-A143AB084CAD}" srcOrd="0" destOrd="0" presId="urn:microsoft.com/office/officeart/2005/8/layout/process3"/>
    <dgm:cxn modelId="{BC03723F-9148-4080-A048-991C51DAEBE9}" type="presParOf" srcId="{E2A487A6-9172-47B7-BADF-DFCEBE581D5B}" destId="{1FEE86B6-9FE9-41FF-ABBA-1A33BE4A3F94}" srcOrd="10" destOrd="0" presId="urn:microsoft.com/office/officeart/2005/8/layout/process3"/>
    <dgm:cxn modelId="{46C785F1-107B-4073-8CD9-603E914393F5}" type="presParOf" srcId="{1FEE86B6-9FE9-41FF-ABBA-1A33BE4A3F94}" destId="{ED408542-6BEF-4DD0-87C6-61C524E7726F}" srcOrd="0" destOrd="0" presId="urn:microsoft.com/office/officeart/2005/8/layout/process3"/>
    <dgm:cxn modelId="{4B206E1D-33E9-4A84-A699-9DA733B62B4E}" type="presParOf" srcId="{1FEE86B6-9FE9-41FF-ABBA-1A33BE4A3F94}" destId="{FF1B862C-BAFF-4AF3-9099-52E425FC0139}" srcOrd="1" destOrd="0" presId="urn:microsoft.com/office/officeart/2005/8/layout/process3"/>
    <dgm:cxn modelId="{A0C17348-AF12-4B7A-BAC3-9D61001B5AF8}" type="presParOf" srcId="{1FEE86B6-9FE9-41FF-ABBA-1A33BE4A3F94}" destId="{D3E662C1-75FA-4C1E-A11D-3AF14DE5371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4EAEE-55B3-4780-96EE-9231132E3A65}"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6E2EEC0A-E3B0-4553-AE7A-A6BA46DA00B6}">
      <dgm:prSet phldrT="[Text]"/>
      <dgm:spPr/>
      <dgm:t>
        <a:bodyPr/>
        <a:lstStyle/>
        <a:p>
          <a:r>
            <a:rPr lang="en-US" dirty="0" smtClean="0"/>
            <a:t>Objective</a:t>
          </a:r>
          <a:endParaRPr lang="en-US" dirty="0"/>
        </a:p>
      </dgm:t>
    </dgm:pt>
    <dgm:pt modelId="{109F6652-530E-4A8E-A428-B462E1EF5989}" type="parTrans" cxnId="{D6E6C932-3311-48FA-93B1-47369F1BEF72}">
      <dgm:prSet/>
      <dgm:spPr/>
      <dgm:t>
        <a:bodyPr/>
        <a:lstStyle/>
        <a:p>
          <a:endParaRPr lang="en-US"/>
        </a:p>
      </dgm:t>
    </dgm:pt>
    <dgm:pt modelId="{C9DB1B55-4B45-441E-BD50-60789A9C4D56}" type="sibTrans" cxnId="{D6E6C932-3311-48FA-93B1-47369F1BEF72}">
      <dgm:prSet/>
      <dgm:spPr/>
      <dgm:t>
        <a:bodyPr/>
        <a:lstStyle/>
        <a:p>
          <a:endParaRPr lang="en-US"/>
        </a:p>
      </dgm:t>
    </dgm:pt>
    <dgm:pt modelId="{09626A56-5D27-4398-85A7-F2AB797B4CB9}">
      <dgm:prSet phldrT="[Text]" custT="1"/>
      <dgm:spPr/>
      <dgm:t>
        <a:bodyPr/>
        <a:lstStyle/>
        <a:p>
          <a:r>
            <a:rPr lang="en-US" sz="1100" dirty="0" smtClean="0"/>
            <a:t>Perform exploratory data analysis</a:t>
          </a:r>
          <a:endParaRPr lang="en-US" sz="1100" dirty="0"/>
        </a:p>
      </dgm:t>
    </dgm:pt>
    <dgm:pt modelId="{37170C52-84B3-4808-BD8B-9A7D4794DF3F}" type="parTrans" cxnId="{140F74D2-867D-48B6-9167-4DD41C16D38A}">
      <dgm:prSet/>
      <dgm:spPr/>
      <dgm:t>
        <a:bodyPr/>
        <a:lstStyle/>
        <a:p>
          <a:endParaRPr lang="en-US"/>
        </a:p>
      </dgm:t>
    </dgm:pt>
    <dgm:pt modelId="{BE0D1F39-E214-4022-A438-A9B1B59CA5EF}" type="sibTrans" cxnId="{140F74D2-867D-48B6-9167-4DD41C16D38A}">
      <dgm:prSet/>
      <dgm:spPr/>
      <dgm:t>
        <a:bodyPr/>
        <a:lstStyle/>
        <a:p>
          <a:endParaRPr lang="en-US"/>
        </a:p>
      </dgm:t>
    </dgm:pt>
    <dgm:pt modelId="{936C2862-0539-4C46-A852-4CBB693051BB}">
      <dgm:prSet phldrT="[Text]"/>
      <dgm:spPr/>
      <dgm:t>
        <a:bodyPr/>
        <a:lstStyle/>
        <a:p>
          <a:r>
            <a:rPr lang="en-US" dirty="0" smtClean="0"/>
            <a:t>Import</a:t>
          </a:r>
          <a:endParaRPr lang="en-US" dirty="0"/>
        </a:p>
      </dgm:t>
    </dgm:pt>
    <dgm:pt modelId="{0D5CD136-F6DA-474D-8A17-C8FC6CF2335C}" type="parTrans" cxnId="{F49906BE-8771-4B65-824D-5BC467C987E2}">
      <dgm:prSet/>
      <dgm:spPr/>
      <dgm:t>
        <a:bodyPr/>
        <a:lstStyle/>
        <a:p>
          <a:endParaRPr lang="en-US"/>
        </a:p>
      </dgm:t>
    </dgm:pt>
    <dgm:pt modelId="{C07C24A6-1170-446E-B662-C7DB695FAAB9}" type="sibTrans" cxnId="{F49906BE-8771-4B65-824D-5BC467C987E2}">
      <dgm:prSet/>
      <dgm:spPr/>
      <dgm:t>
        <a:bodyPr/>
        <a:lstStyle/>
        <a:p>
          <a:endParaRPr lang="en-US"/>
        </a:p>
      </dgm:t>
    </dgm:pt>
    <dgm:pt modelId="{C216A633-C4E0-4218-974F-FB72EB11196B}">
      <dgm:prSet phldrT="[Text]" custT="1"/>
      <dgm:spPr/>
      <dgm:t>
        <a:bodyPr/>
        <a:lstStyle/>
        <a:p>
          <a:r>
            <a:rPr lang="en-US" sz="1100" dirty="0" smtClean="0"/>
            <a:t>Import libraries and define the auxiliary functions</a:t>
          </a:r>
          <a:endParaRPr lang="en-US" sz="1100" dirty="0"/>
        </a:p>
      </dgm:t>
    </dgm:pt>
    <dgm:pt modelId="{81FF2E0B-02E9-44CC-A6CB-8F76393EFD7F}" type="parTrans" cxnId="{2C4722AF-53A1-4900-B58D-D15D760259E3}">
      <dgm:prSet/>
      <dgm:spPr/>
      <dgm:t>
        <a:bodyPr/>
        <a:lstStyle/>
        <a:p>
          <a:endParaRPr lang="en-US"/>
        </a:p>
      </dgm:t>
    </dgm:pt>
    <dgm:pt modelId="{72943FF3-BA86-4C6C-A14A-2EFA3A64E2E5}" type="sibTrans" cxnId="{2C4722AF-53A1-4900-B58D-D15D760259E3}">
      <dgm:prSet/>
      <dgm:spPr/>
      <dgm:t>
        <a:bodyPr/>
        <a:lstStyle/>
        <a:p>
          <a:endParaRPr lang="en-US"/>
        </a:p>
      </dgm:t>
    </dgm:pt>
    <dgm:pt modelId="{57F4B589-714C-49B3-9607-F1463B959295}">
      <dgm:prSet/>
      <dgm:spPr/>
      <dgm:t>
        <a:bodyPr/>
        <a:lstStyle/>
        <a:p>
          <a:r>
            <a:rPr lang="en-US" dirty="0" smtClean="0"/>
            <a:t>Calculate</a:t>
          </a:r>
          <a:endParaRPr lang="en-US" dirty="0"/>
        </a:p>
      </dgm:t>
    </dgm:pt>
    <dgm:pt modelId="{0D5D9EF5-44F5-4575-B3BF-6AD75210DEBF}" type="parTrans" cxnId="{BDAFFC56-5DCF-4BA6-B9AD-A453CB8E5CD5}">
      <dgm:prSet/>
      <dgm:spPr/>
      <dgm:t>
        <a:bodyPr/>
        <a:lstStyle/>
        <a:p>
          <a:endParaRPr lang="en-US"/>
        </a:p>
      </dgm:t>
    </dgm:pt>
    <dgm:pt modelId="{F91BA27B-E5C7-4732-BC95-32C8E22334D0}" type="sibTrans" cxnId="{BDAFFC56-5DCF-4BA6-B9AD-A453CB8E5CD5}">
      <dgm:prSet/>
      <dgm:spPr/>
      <dgm:t>
        <a:bodyPr/>
        <a:lstStyle/>
        <a:p>
          <a:endParaRPr lang="en-US"/>
        </a:p>
      </dgm:t>
    </dgm:pt>
    <dgm:pt modelId="{2B7BCE92-66D8-42A4-BA06-548FF5105E2A}">
      <dgm:prSet/>
      <dgm:spPr/>
      <dgm:t>
        <a:bodyPr/>
        <a:lstStyle/>
        <a:p>
          <a:r>
            <a:rPr lang="en-US" dirty="0" smtClean="0"/>
            <a:t>Calculate</a:t>
          </a:r>
          <a:endParaRPr lang="en-US" dirty="0"/>
        </a:p>
      </dgm:t>
    </dgm:pt>
    <dgm:pt modelId="{A810A537-37C7-4F1E-AAE9-B67BAF39F6B7}" type="parTrans" cxnId="{ACB334CC-D94A-4B07-A50B-D034AB11BFBE}">
      <dgm:prSet/>
      <dgm:spPr/>
      <dgm:t>
        <a:bodyPr/>
        <a:lstStyle/>
        <a:p>
          <a:endParaRPr lang="en-US"/>
        </a:p>
      </dgm:t>
    </dgm:pt>
    <dgm:pt modelId="{B0BBF9CD-9391-48B0-8908-BE242711B902}" type="sibTrans" cxnId="{ACB334CC-D94A-4B07-A50B-D034AB11BFBE}">
      <dgm:prSet/>
      <dgm:spPr/>
      <dgm:t>
        <a:bodyPr/>
        <a:lstStyle/>
        <a:p>
          <a:endParaRPr lang="en-US"/>
        </a:p>
      </dgm:t>
    </dgm:pt>
    <dgm:pt modelId="{C57C2B98-84BE-4DEC-8141-2C95EC0CCBD3}">
      <dgm:prSet/>
      <dgm:spPr/>
      <dgm:t>
        <a:bodyPr/>
        <a:lstStyle/>
        <a:p>
          <a:r>
            <a:rPr lang="en-US" dirty="0" smtClean="0"/>
            <a:t>Label data</a:t>
          </a:r>
          <a:endParaRPr lang="en-US" dirty="0"/>
        </a:p>
      </dgm:t>
    </dgm:pt>
    <dgm:pt modelId="{B848DDC5-55AB-4D29-9D1C-ED0B34EBFD7C}" type="parTrans" cxnId="{EB5CEBF8-D335-48A8-BB11-7B651D494709}">
      <dgm:prSet/>
      <dgm:spPr/>
      <dgm:t>
        <a:bodyPr/>
        <a:lstStyle/>
        <a:p>
          <a:endParaRPr lang="en-US"/>
        </a:p>
      </dgm:t>
    </dgm:pt>
    <dgm:pt modelId="{313D4157-C8F4-4B5A-AA16-1A3B11BD929C}" type="sibTrans" cxnId="{EB5CEBF8-D335-48A8-BB11-7B651D494709}">
      <dgm:prSet/>
      <dgm:spPr/>
      <dgm:t>
        <a:bodyPr/>
        <a:lstStyle/>
        <a:p>
          <a:endParaRPr lang="en-US"/>
        </a:p>
      </dgm:t>
    </dgm:pt>
    <dgm:pt modelId="{4F0084A9-7064-4FD8-AD4E-C9CB682B674B}">
      <dgm:prSet/>
      <dgm:spPr/>
      <dgm:t>
        <a:bodyPr/>
        <a:lstStyle/>
        <a:p>
          <a:r>
            <a:rPr lang="en-US" dirty="0" smtClean="0"/>
            <a:t>Finally</a:t>
          </a:r>
          <a:endParaRPr lang="en-US" dirty="0"/>
        </a:p>
      </dgm:t>
    </dgm:pt>
    <dgm:pt modelId="{8F16D807-A1AB-4200-A235-D190E10CB1A7}" type="parTrans" cxnId="{BA6E0058-5F15-49DA-B08C-240FD040C15E}">
      <dgm:prSet/>
      <dgm:spPr/>
      <dgm:t>
        <a:bodyPr/>
        <a:lstStyle/>
        <a:p>
          <a:endParaRPr lang="en-US"/>
        </a:p>
      </dgm:t>
    </dgm:pt>
    <dgm:pt modelId="{247BC63A-B9E6-4542-8B28-B8B4FBD26F54}" type="sibTrans" cxnId="{BA6E0058-5F15-49DA-B08C-240FD040C15E}">
      <dgm:prSet/>
      <dgm:spPr/>
      <dgm:t>
        <a:bodyPr/>
        <a:lstStyle/>
        <a:p>
          <a:endParaRPr lang="en-US"/>
        </a:p>
      </dgm:t>
    </dgm:pt>
    <dgm:pt modelId="{E708837B-AFB8-4730-B73B-58D3E98D7763}">
      <dgm:prSet custT="1"/>
      <dgm:spPr/>
      <dgm:t>
        <a:bodyPr/>
        <a:lstStyle/>
        <a:p>
          <a:r>
            <a:rPr lang="en-US" sz="1200" dirty="0" smtClean="0"/>
            <a:t>Calculate the number of launches on each site</a:t>
          </a:r>
          <a:endParaRPr lang="en-US" sz="1200" dirty="0"/>
        </a:p>
      </dgm:t>
    </dgm:pt>
    <dgm:pt modelId="{68766972-655C-44A0-8A90-2C0A7F5CDB92}" type="parTrans" cxnId="{0223E195-524D-46D3-B521-A1E9FFAE84A1}">
      <dgm:prSet/>
      <dgm:spPr/>
      <dgm:t>
        <a:bodyPr/>
        <a:lstStyle/>
        <a:p>
          <a:endParaRPr lang="en-US"/>
        </a:p>
      </dgm:t>
    </dgm:pt>
    <dgm:pt modelId="{C9C494B5-FC6B-4BDB-96CC-75C671F98B89}" type="sibTrans" cxnId="{0223E195-524D-46D3-B521-A1E9FFAE84A1}">
      <dgm:prSet/>
      <dgm:spPr/>
      <dgm:t>
        <a:bodyPr/>
        <a:lstStyle/>
        <a:p>
          <a:endParaRPr lang="en-US"/>
        </a:p>
      </dgm:t>
    </dgm:pt>
    <dgm:pt modelId="{2E45A73C-81DF-4667-AFF7-DBEAA519A4D5}">
      <dgm:prSet custT="1"/>
      <dgm:spPr/>
      <dgm:t>
        <a:bodyPr/>
        <a:lstStyle/>
        <a:p>
          <a:r>
            <a:rPr lang="en-US" sz="1050" dirty="0" smtClean="0"/>
            <a:t>Calculate the number and occurrence of mission outcomes</a:t>
          </a:r>
          <a:endParaRPr lang="en-US" sz="1050" dirty="0"/>
        </a:p>
      </dgm:t>
    </dgm:pt>
    <dgm:pt modelId="{FD941A59-DFBF-4D59-8576-122612EB4652}" type="parTrans" cxnId="{CE92F7EF-87B9-45AB-B971-3470DA961C90}">
      <dgm:prSet/>
      <dgm:spPr/>
      <dgm:t>
        <a:bodyPr/>
        <a:lstStyle/>
        <a:p>
          <a:endParaRPr lang="en-US"/>
        </a:p>
      </dgm:t>
    </dgm:pt>
    <dgm:pt modelId="{2499675B-107E-4412-9240-E08C31A46BF0}" type="sibTrans" cxnId="{CE92F7EF-87B9-45AB-B971-3470DA961C90}">
      <dgm:prSet/>
      <dgm:spPr/>
      <dgm:t>
        <a:bodyPr/>
        <a:lstStyle/>
        <a:p>
          <a:endParaRPr lang="en-US"/>
        </a:p>
      </dgm:t>
    </dgm:pt>
    <dgm:pt modelId="{1AAA7E09-6377-4C59-8850-E69AF876EDF7}">
      <dgm:prSet custT="1"/>
      <dgm:spPr/>
      <dgm:t>
        <a:bodyPr/>
        <a:lstStyle/>
        <a:p>
          <a:r>
            <a:rPr lang="en-US" sz="1000" dirty="0" smtClean="0"/>
            <a:t>Create a landing outcome label from Outcome column</a:t>
          </a:r>
          <a:endParaRPr lang="en-US" sz="1000" dirty="0"/>
        </a:p>
      </dgm:t>
    </dgm:pt>
    <dgm:pt modelId="{774B3AD3-B76C-49EB-B766-814CFAFCC362}" type="parTrans" cxnId="{9E5FF00A-2246-48D3-9F2D-2FD55E76EA40}">
      <dgm:prSet/>
      <dgm:spPr/>
      <dgm:t>
        <a:bodyPr/>
        <a:lstStyle/>
        <a:p>
          <a:endParaRPr lang="en-US"/>
        </a:p>
      </dgm:t>
    </dgm:pt>
    <dgm:pt modelId="{336565F0-6350-4D2F-9C23-AC423D01ED21}" type="sibTrans" cxnId="{9E5FF00A-2246-48D3-9F2D-2FD55E76EA40}">
      <dgm:prSet/>
      <dgm:spPr/>
      <dgm:t>
        <a:bodyPr/>
        <a:lstStyle/>
        <a:p>
          <a:endParaRPr lang="en-US"/>
        </a:p>
      </dgm:t>
    </dgm:pt>
    <dgm:pt modelId="{18C2379F-8CEA-428A-AC79-B06BFC4A76A0}">
      <dgm:prSet custT="1"/>
      <dgm:spPr/>
      <dgm:t>
        <a:bodyPr/>
        <a:lstStyle/>
        <a:p>
          <a:r>
            <a:rPr lang="en-US" sz="1100" dirty="0" smtClean="0"/>
            <a:t>Determine the success rate using </a:t>
          </a:r>
          <a:r>
            <a:rPr lang="en-US" sz="1100" b="1" dirty="0" err="1" smtClean="0"/>
            <a:t>df</a:t>
          </a:r>
          <a:r>
            <a:rPr lang="en-US" sz="1100" b="1" dirty="0" smtClean="0"/>
            <a:t>[“Class”]mean()</a:t>
          </a:r>
          <a:endParaRPr lang="en-US" sz="1100" b="1" dirty="0"/>
        </a:p>
      </dgm:t>
    </dgm:pt>
    <dgm:pt modelId="{F4662175-FD35-448B-9A99-DE3FFBC5B6EB}" type="parTrans" cxnId="{59EA6A42-9729-4AAB-A8B6-3E4A5C8275E2}">
      <dgm:prSet/>
      <dgm:spPr/>
      <dgm:t>
        <a:bodyPr/>
        <a:lstStyle/>
        <a:p>
          <a:endParaRPr lang="en-US"/>
        </a:p>
      </dgm:t>
    </dgm:pt>
    <dgm:pt modelId="{A081CEBC-41F6-4989-9BE9-D492C2EF24A1}" type="sibTrans" cxnId="{59EA6A42-9729-4AAB-A8B6-3E4A5C8275E2}">
      <dgm:prSet/>
      <dgm:spPr/>
      <dgm:t>
        <a:bodyPr/>
        <a:lstStyle/>
        <a:p>
          <a:endParaRPr lang="en-US"/>
        </a:p>
      </dgm:t>
    </dgm:pt>
    <dgm:pt modelId="{D2B00A24-6CA2-40F5-B4C6-158AFB586A46}">
      <dgm:prSet phldrT="[Text]" custT="1"/>
      <dgm:spPr/>
      <dgm:t>
        <a:bodyPr/>
        <a:lstStyle/>
        <a:p>
          <a:r>
            <a:rPr lang="en-US" sz="1100" dirty="0" smtClean="0"/>
            <a:t> Define training labels</a:t>
          </a:r>
          <a:endParaRPr lang="en-US" sz="1100" dirty="0"/>
        </a:p>
      </dgm:t>
    </dgm:pt>
    <dgm:pt modelId="{278626F3-4E0A-4FC0-883F-751C748D571B}" type="parTrans" cxnId="{05CB2DB3-EFC6-45F4-8CA6-BE9DCBC662EB}">
      <dgm:prSet/>
      <dgm:spPr/>
      <dgm:t>
        <a:bodyPr/>
        <a:lstStyle/>
        <a:p>
          <a:endParaRPr lang="en-US"/>
        </a:p>
      </dgm:t>
    </dgm:pt>
    <dgm:pt modelId="{7F7E841C-5CE9-4C54-9F16-30E1334C44E1}" type="sibTrans" cxnId="{05CB2DB3-EFC6-45F4-8CA6-BE9DCBC662EB}">
      <dgm:prSet/>
      <dgm:spPr/>
      <dgm:t>
        <a:bodyPr/>
        <a:lstStyle/>
        <a:p>
          <a:endParaRPr lang="en-US"/>
        </a:p>
      </dgm:t>
    </dgm:pt>
    <dgm:pt modelId="{E2A487A6-9172-47B7-BADF-DFCEBE581D5B}" type="pres">
      <dgm:prSet presAssocID="{02D4EAEE-55B3-4780-96EE-9231132E3A65}" presName="linearFlow" presStyleCnt="0">
        <dgm:presLayoutVars>
          <dgm:dir/>
          <dgm:animLvl val="lvl"/>
          <dgm:resizeHandles val="exact"/>
        </dgm:presLayoutVars>
      </dgm:prSet>
      <dgm:spPr/>
      <dgm:t>
        <a:bodyPr/>
        <a:lstStyle/>
        <a:p>
          <a:endParaRPr lang="en-US"/>
        </a:p>
      </dgm:t>
    </dgm:pt>
    <dgm:pt modelId="{1CA324FD-820C-435D-A9A4-43B7120FA814}" type="pres">
      <dgm:prSet presAssocID="{6E2EEC0A-E3B0-4553-AE7A-A6BA46DA00B6}" presName="composite" presStyleCnt="0"/>
      <dgm:spPr/>
      <dgm:t>
        <a:bodyPr/>
        <a:lstStyle/>
        <a:p>
          <a:endParaRPr lang="en-US"/>
        </a:p>
      </dgm:t>
    </dgm:pt>
    <dgm:pt modelId="{869E138C-ED86-440D-95E1-481B06C037F5}" type="pres">
      <dgm:prSet presAssocID="{6E2EEC0A-E3B0-4553-AE7A-A6BA46DA00B6}" presName="parTx" presStyleLbl="node1" presStyleIdx="0" presStyleCnt="6">
        <dgm:presLayoutVars>
          <dgm:chMax val="0"/>
          <dgm:chPref val="0"/>
          <dgm:bulletEnabled val="1"/>
        </dgm:presLayoutVars>
      </dgm:prSet>
      <dgm:spPr/>
      <dgm:t>
        <a:bodyPr/>
        <a:lstStyle/>
        <a:p>
          <a:endParaRPr lang="en-US"/>
        </a:p>
      </dgm:t>
    </dgm:pt>
    <dgm:pt modelId="{1AF5EDD5-D925-4ACD-8838-A64A3E9FA35C}" type="pres">
      <dgm:prSet presAssocID="{6E2EEC0A-E3B0-4553-AE7A-A6BA46DA00B6}" presName="parSh" presStyleLbl="node1" presStyleIdx="0" presStyleCnt="6"/>
      <dgm:spPr/>
      <dgm:t>
        <a:bodyPr/>
        <a:lstStyle/>
        <a:p>
          <a:endParaRPr lang="en-US"/>
        </a:p>
      </dgm:t>
    </dgm:pt>
    <dgm:pt modelId="{8199BF50-3218-436B-AA0A-2D5BC4BC3F1C}" type="pres">
      <dgm:prSet presAssocID="{6E2EEC0A-E3B0-4553-AE7A-A6BA46DA00B6}" presName="desTx" presStyleLbl="fgAcc1" presStyleIdx="0" presStyleCnt="6" custScaleX="121963" custScaleY="85157">
        <dgm:presLayoutVars>
          <dgm:bulletEnabled val="1"/>
        </dgm:presLayoutVars>
      </dgm:prSet>
      <dgm:spPr/>
      <dgm:t>
        <a:bodyPr/>
        <a:lstStyle/>
        <a:p>
          <a:endParaRPr lang="en-US"/>
        </a:p>
      </dgm:t>
    </dgm:pt>
    <dgm:pt modelId="{7EA4A1D4-E1A6-4296-8654-55D71BEF788E}" type="pres">
      <dgm:prSet presAssocID="{C9DB1B55-4B45-441E-BD50-60789A9C4D56}" presName="sibTrans" presStyleLbl="sibTrans2D1" presStyleIdx="0" presStyleCnt="5"/>
      <dgm:spPr/>
      <dgm:t>
        <a:bodyPr/>
        <a:lstStyle/>
        <a:p>
          <a:endParaRPr lang="en-US"/>
        </a:p>
      </dgm:t>
    </dgm:pt>
    <dgm:pt modelId="{AB2AD1E8-4685-46DC-B31A-7617424B75C8}" type="pres">
      <dgm:prSet presAssocID="{C9DB1B55-4B45-441E-BD50-60789A9C4D56}" presName="connTx" presStyleLbl="sibTrans2D1" presStyleIdx="0" presStyleCnt="5"/>
      <dgm:spPr/>
      <dgm:t>
        <a:bodyPr/>
        <a:lstStyle/>
        <a:p>
          <a:endParaRPr lang="en-US"/>
        </a:p>
      </dgm:t>
    </dgm:pt>
    <dgm:pt modelId="{7B794C89-E77F-4BDD-9673-21BF4E858342}" type="pres">
      <dgm:prSet presAssocID="{936C2862-0539-4C46-A852-4CBB693051BB}" presName="composite" presStyleCnt="0"/>
      <dgm:spPr/>
      <dgm:t>
        <a:bodyPr/>
        <a:lstStyle/>
        <a:p>
          <a:endParaRPr lang="en-US"/>
        </a:p>
      </dgm:t>
    </dgm:pt>
    <dgm:pt modelId="{D906BF6D-DA1D-4C69-89EA-11306101C4F0}" type="pres">
      <dgm:prSet presAssocID="{936C2862-0539-4C46-A852-4CBB693051BB}" presName="parTx" presStyleLbl="node1" presStyleIdx="0" presStyleCnt="6">
        <dgm:presLayoutVars>
          <dgm:chMax val="0"/>
          <dgm:chPref val="0"/>
          <dgm:bulletEnabled val="1"/>
        </dgm:presLayoutVars>
      </dgm:prSet>
      <dgm:spPr/>
      <dgm:t>
        <a:bodyPr/>
        <a:lstStyle/>
        <a:p>
          <a:endParaRPr lang="en-US"/>
        </a:p>
      </dgm:t>
    </dgm:pt>
    <dgm:pt modelId="{5BD27BED-4035-4D1A-9AA3-945A9555F234}" type="pres">
      <dgm:prSet presAssocID="{936C2862-0539-4C46-A852-4CBB693051BB}" presName="parSh" presStyleLbl="node1" presStyleIdx="1" presStyleCnt="6"/>
      <dgm:spPr/>
      <dgm:t>
        <a:bodyPr/>
        <a:lstStyle/>
        <a:p>
          <a:endParaRPr lang="en-US"/>
        </a:p>
      </dgm:t>
    </dgm:pt>
    <dgm:pt modelId="{80457163-CDD9-4072-B074-673B747C0462}" type="pres">
      <dgm:prSet presAssocID="{936C2862-0539-4C46-A852-4CBB693051BB}" presName="desTx" presStyleLbl="fgAcc1" presStyleIdx="1" presStyleCnt="6" custScaleX="114345" custScaleY="79168">
        <dgm:presLayoutVars>
          <dgm:bulletEnabled val="1"/>
        </dgm:presLayoutVars>
      </dgm:prSet>
      <dgm:spPr/>
      <dgm:t>
        <a:bodyPr/>
        <a:lstStyle/>
        <a:p>
          <a:endParaRPr lang="en-US"/>
        </a:p>
      </dgm:t>
    </dgm:pt>
    <dgm:pt modelId="{7D264FCD-0F54-4A65-B1A3-D3E04CCE9206}" type="pres">
      <dgm:prSet presAssocID="{C07C24A6-1170-446E-B662-C7DB695FAAB9}" presName="sibTrans" presStyleLbl="sibTrans2D1" presStyleIdx="1" presStyleCnt="5"/>
      <dgm:spPr/>
      <dgm:t>
        <a:bodyPr/>
        <a:lstStyle/>
        <a:p>
          <a:endParaRPr lang="en-US"/>
        </a:p>
      </dgm:t>
    </dgm:pt>
    <dgm:pt modelId="{79AD5CD6-513A-4C6E-9321-F762058DA78D}" type="pres">
      <dgm:prSet presAssocID="{C07C24A6-1170-446E-B662-C7DB695FAAB9}" presName="connTx" presStyleLbl="sibTrans2D1" presStyleIdx="1" presStyleCnt="5"/>
      <dgm:spPr/>
      <dgm:t>
        <a:bodyPr/>
        <a:lstStyle/>
        <a:p>
          <a:endParaRPr lang="en-US"/>
        </a:p>
      </dgm:t>
    </dgm:pt>
    <dgm:pt modelId="{5226CE03-5269-4405-93F9-4AF2468861ED}" type="pres">
      <dgm:prSet presAssocID="{57F4B589-714C-49B3-9607-F1463B959295}" presName="composite" presStyleCnt="0"/>
      <dgm:spPr/>
      <dgm:t>
        <a:bodyPr/>
        <a:lstStyle/>
        <a:p>
          <a:endParaRPr lang="en-US"/>
        </a:p>
      </dgm:t>
    </dgm:pt>
    <dgm:pt modelId="{04661CF4-5238-4C98-BACB-C427085BBA49}" type="pres">
      <dgm:prSet presAssocID="{57F4B589-714C-49B3-9607-F1463B959295}" presName="parTx" presStyleLbl="node1" presStyleIdx="1" presStyleCnt="6">
        <dgm:presLayoutVars>
          <dgm:chMax val="0"/>
          <dgm:chPref val="0"/>
          <dgm:bulletEnabled val="1"/>
        </dgm:presLayoutVars>
      </dgm:prSet>
      <dgm:spPr/>
      <dgm:t>
        <a:bodyPr/>
        <a:lstStyle/>
        <a:p>
          <a:endParaRPr lang="en-US"/>
        </a:p>
      </dgm:t>
    </dgm:pt>
    <dgm:pt modelId="{2A72E9E4-C7ED-40A8-B97F-0993B35F6497}" type="pres">
      <dgm:prSet presAssocID="{57F4B589-714C-49B3-9607-F1463B959295}" presName="parSh" presStyleLbl="node1" presStyleIdx="2" presStyleCnt="6"/>
      <dgm:spPr/>
      <dgm:t>
        <a:bodyPr/>
        <a:lstStyle/>
        <a:p>
          <a:endParaRPr lang="en-US"/>
        </a:p>
      </dgm:t>
    </dgm:pt>
    <dgm:pt modelId="{35A86814-34E4-4112-9160-5D18A2798618}" type="pres">
      <dgm:prSet presAssocID="{57F4B589-714C-49B3-9607-F1463B959295}" presName="desTx" presStyleLbl="fgAcc1" presStyleIdx="2" presStyleCnt="6" custScaleY="79168">
        <dgm:presLayoutVars>
          <dgm:bulletEnabled val="1"/>
        </dgm:presLayoutVars>
      </dgm:prSet>
      <dgm:spPr/>
      <dgm:t>
        <a:bodyPr/>
        <a:lstStyle/>
        <a:p>
          <a:endParaRPr lang="en-US"/>
        </a:p>
      </dgm:t>
    </dgm:pt>
    <dgm:pt modelId="{D3E45AD3-1F42-46A4-9019-F02D8576A9EA}" type="pres">
      <dgm:prSet presAssocID="{F91BA27B-E5C7-4732-BC95-32C8E22334D0}" presName="sibTrans" presStyleLbl="sibTrans2D1" presStyleIdx="2" presStyleCnt="5"/>
      <dgm:spPr/>
      <dgm:t>
        <a:bodyPr/>
        <a:lstStyle/>
        <a:p>
          <a:endParaRPr lang="en-US"/>
        </a:p>
      </dgm:t>
    </dgm:pt>
    <dgm:pt modelId="{52EE7F1B-0E75-41FC-8C47-C67430F0AC1D}" type="pres">
      <dgm:prSet presAssocID="{F91BA27B-E5C7-4732-BC95-32C8E22334D0}" presName="connTx" presStyleLbl="sibTrans2D1" presStyleIdx="2" presStyleCnt="5"/>
      <dgm:spPr/>
      <dgm:t>
        <a:bodyPr/>
        <a:lstStyle/>
        <a:p>
          <a:endParaRPr lang="en-US"/>
        </a:p>
      </dgm:t>
    </dgm:pt>
    <dgm:pt modelId="{12C12FCF-A274-4D87-BCE4-43057D99F1E2}" type="pres">
      <dgm:prSet presAssocID="{2B7BCE92-66D8-42A4-BA06-548FF5105E2A}" presName="composite" presStyleCnt="0"/>
      <dgm:spPr/>
      <dgm:t>
        <a:bodyPr/>
        <a:lstStyle/>
        <a:p>
          <a:endParaRPr lang="en-US"/>
        </a:p>
      </dgm:t>
    </dgm:pt>
    <dgm:pt modelId="{38A186ED-726B-451B-A2D6-16A4DC400CA9}" type="pres">
      <dgm:prSet presAssocID="{2B7BCE92-66D8-42A4-BA06-548FF5105E2A}" presName="parTx" presStyleLbl="node1" presStyleIdx="2" presStyleCnt="6">
        <dgm:presLayoutVars>
          <dgm:chMax val="0"/>
          <dgm:chPref val="0"/>
          <dgm:bulletEnabled val="1"/>
        </dgm:presLayoutVars>
      </dgm:prSet>
      <dgm:spPr/>
      <dgm:t>
        <a:bodyPr/>
        <a:lstStyle/>
        <a:p>
          <a:endParaRPr lang="en-US"/>
        </a:p>
      </dgm:t>
    </dgm:pt>
    <dgm:pt modelId="{4E1F0FAA-0ED5-44D9-AE88-F8861F832D0B}" type="pres">
      <dgm:prSet presAssocID="{2B7BCE92-66D8-42A4-BA06-548FF5105E2A}" presName="parSh" presStyleLbl="node1" presStyleIdx="3" presStyleCnt="6"/>
      <dgm:spPr/>
      <dgm:t>
        <a:bodyPr/>
        <a:lstStyle/>
        <a:p>
          <a:endParaRPr lang="en-US"/>
        </a:p>
      </dgm:t>
    </dgm:pt>
    <dgm:pt modelId="{5C6211CC-5020-4426-B91A-263EE1C7D19A}" type="pres">
      <dgm:prSet presAssocID="{2B7BCE92-66D8-42A4-BA06-548FF5105E2A}" presName="desTx" presStyleLbl="fgAcc1" presStyleIdx="3" presStyleCnt="6" custScaleX="114334" custScaleY="79168">
        <dgm:presLayoutVars>
          <dgm:bulletEnabled val="1"/>
        </dgm:presLayoutVars>
      </dgm:prSet>
      <dgm:spPr/>
      <dgm:t>
        <a:bodyPr/>
        <a:lstStyle/>
        <a:p>
          <a:endParaRPr lang="en-US"/>
        </a:p>
      </dgm:t>
    </dgm:pt>
    <dgm:pt modelId="{94E7DAD9-B206-4BEF-B13B-E38DD0C7999A}" type="pres">
      <dgm:prSet presAssocID="{B0BBF9CD-9391-48B0-8908-BE242711B902}" presName="sibTrans" presStyleLbl="sibTrans2D1" presStyleIdx="3" presStyleCnt="5"/>
      <dgm:spPr/>
      <dgm:t>
        <a:bodyPr/>
        <a:lstStyle/>
        <a:p>
          <a:endParaRPr lang="en-US"/>
        </a:p>
      </dgm:t>
    </dgm:pt>
    <dgm:pt modelId="{9CCCEABD-DF04-4A2D-BEAA-8350C3B0D56E}" type="pres">
      <dgm:prSet presAssocID="{B0BBF9CD-9391-48B0-8908-BE242711B902}" presName="connTx" presStyleLbl="sibTrans2D1" presStyleIdx="3" presStyleCnt="5"/>
      <dgm:spPr/>
      <dgm:t>
        <a:bodyPr/>
        <a:lstStyle/>
        <a:p>
          <a:endParaRPr lang="en-US"/>
        </a:p>
      </dgm:t>
    </dgm:pt>
    <dgm:pt modelId="{D3F8D8FC-D4F5-4C26-935C-0FA9B4D8E003}" type="pres">
      <dgm:prSet presAssocID="{C57C2B98-84BE-4DEC-8141-2C95EC0CCBD3}" presName="composite" presStyleCnt="0"/>
      <dgm:spPr/>
      <dgm:t>
        <a:bodyPr/>
        <a:lstStyle/>
        <a:p>
          <a:endParaRPr lang="en-US"/>
        </a:p>
      </dgm:t>
    </dgm:pt>
    <dgm:pt modelId="{3EF028CB-8897-45F0-BBB1-A0B7BABE611C}" type="pres">
      <dgm:prSet presAssocID="{C57C2B98-84BE-4DEC-8141-2C95EC0CCBD3}" presName="parTx" presStyleLbl="node1" presStyleIdx="3" presStyleCnt="6">
        <dgm:presLayoutVars>
          <dgm:chMax val="0"/>
          <dgm:chPref val="0"/>
          <dgm:bulletEnabled val="1"/>
        </dgm:presLayoutVars>
      </dgm:prSet>
      <dgm:spPr/>
      <dgm:t>
        <a:bodyPr/>
        <a:lstStyle/>
        <a:p>
          <a:endParaRPr lang="en-US"/>
        </a:p>
      </dgm:t>
    </dgm:pt>
    <dgm:pt modelId="{39DDDCA7-23FE-4BE9-8D82-82EA9207B829}" type="pres">
      <dgm:prSet presAssocID="{C57C2B98-84BE-4DEC-8141-2C95EC0CCBD3}" presName="parSh" presStyleLbl="node1" presStyleIdx="4" presStyleCnt="6"/>
      <dgm:spPr/>
      <dgm:t>
        <a:bodyPr/>
        <a:lstStyle/>
        <a:p>
          <a:endParaRPr lang="en-US"/>
        </a:p>
      </dgm:t>
    </dgm:pt>
    <dgm:pt modelId="{2DF2E76B-A78A-4911-9EBB-A19674FF5FF3}" type="pres">
      <dgm:prSet presAssocID="{C57C2B98-84BE-4DEC-8141-2C95EC0CCBD3}" presName="desTx" presStyleLbl="fgAcc1" presStyleIdx="4" presStyleCnt="6" custScaleY="76144">
        <dgm:presLayoutVars>
          <dgm:bulletEnabled val="1"/>
        </dgm:presLayoutVars>
      </dgm:prSet>
      <dgm:spPr/>
      <dgm:t>
        <a:bodyPr/>
        <a:lstStyle/>
        <a:p>
          <a:endParaRPr lang="en-US"/>
        </a:p>
      </dgm:t>
    </dgm:pt>
    <dgm:pt modelId="{0E3C464E-02E5-4D6B-B551-1053AB5ED35D}" type="pres">
      <dgm:prSet presAssocID="{313D4157-C8F4-4B5A-AA16-1A3B11BD929C}" presName="sibTrans" presStyleLbl="sibTrans2D1" presStyleIdx="4" presStyleCnt="5"/>
      <dgm:spPr/>
      <dgm:t>
        <a:bodyPr/>
        <a:lstStyle/>
        <a:p>
          <a:endParaRPr lang="en-US"/>
        </a:p>
      </dgm:t>
    </dgm:pt>
    <dgm:pt modelId="{BE2AFD09-9BF6-448E-B534-A143AB084CAD}" type="pres">
      <dgm:prSet presAssocID="{313D4157-C8F4-4B5A-AA16-1A3B11BD929C}" presName="connTx" presStyleLbl="sibTrans2D1" presStyleIdx="4" presStyleCnt="5"/>
      <dgm:spPr/>
      <dgm:t>
        <a:bodyPr/>
        <a:lstStyle/>
        <a:p>
          <a:endParaRPr lang="en-US"/>
        </a:p>
      </dgm:t>
    </dgm:pt>
    <dgm:pt modelId="{1FEE86B6-9FE9-41FF-ABBA-1A33BE4A3F94}" type="pres">
      <dgm:prSet presAssocID="{4F0084A9-7064-4FD8-AD4E-C9CB682B674B}" presName="composite" presStyleCnt="0"/>
      <dgm:spPr/>
      <dgm:t>
        <a:bodyPr/>
        <a:lstStyle/>
        <a:p>
          <a:endParaRPr lang="en-US"/>
        </a:p>
      </dgm:t>
    </dgm:pt>
    <dgm:pt modelId="{ED408542-6BEF-4DD0-87C6-61C524E7726F}" type="pres">
      <dgm:prSet presAssocID="{4F0084A9-7064-4FD8-AD4E-C9CB682B674B}" presName="parTx" presStyleLbl="node1" presStyleIdx="4" presStyleCnt="6">
        <dgm:presLayoutVars>
          <dgm:chMax val="0"/>
          <dgm:chPref val="0"/>
          <dgm:bulletEnabled val="1"/>
        </dgm:presLayoutVars>
      </dgm:prSet>
      <dgm:spPr/>
      <dgm:t>
        <a:bodyPr/>
        <a:lstStyle/>
        <a:p>
          <a:endParaRPr lang="en-US"/>
        </a:p>
      </dgm:t>
    </dgm:pt>
    <dgm:pt modelId="{FF1B862C-BAFF-4AF3-9099-52E425FC0139}" type="pres">
      <dgm:prSet presAssocID="{4F0084A9-7064-4FD8-AD4E-C9CB682B674B}" presName="parSh" presStyleLbl="node1" presStyleIdx="5" presStyleCnt="6"/>
      <dgm:spPr/>
      <dgm:t>
        <a:bodyPr/>
        <a:lstStyle/>
        <a:p>
          <a:endParaRPr lang="en-US"/>
        </a:p>
      </dgm:t>
    </dgm:pt>
    <dgm:pt modelId="{D3E662C1-75FA-4C1E-A11D-3AF14DE5371B}" type="pres">
      <dgm:prSet presAssocID="{4F0084A9-7064-4FD8-AD4E-C9CB682B674B}" presName="desTx" presStyleLbl="fgAcc1" presStyleIdx="5" presStyleCnt="6" custScaleX="117743" custScaleY="76250">
        <dgm:presLayoutVars>
          <dgm:bulletEnabled val="1"/>
        </dgm:presLayoutVars>
      </dgm:prSet>
      <dgm:spPr/>
      <dgm:t>
        <a:bodyPr/>
        <a:lstStyle/>
        <a:p>
          <a:endParaRPr lang="en-US"/>
        </a:p>
      </dgm:t>
    </dgm:pt>
  </dgm:ptLst>
  <dgm:cxnLst>
    <dgm:cxn modelId="{E6B2A8D3-1FFD-4A3F-8E04-5749DBDE92F0}" type="presOf" srcId="{2B7BCE92-66D8-42A4-BA06-548FF5105E2A}" destId="{38A186ED-726B-451B-A2D6-16A4DC400CA9}" srcOrd="0" destOrd="0" presId="urn:microsoft.com/office/officeart/2005/8/layout/process3"/>
    <dgm:cxn modelId="{140F74D2-867D-48B6-9167-4DD41C16D38A}" srcId="{6E2EEC0A-E3B0-4553-AE7A-A6BA46DA00B6}" destId="{09626A56-5D27-4398-85A7-F2AB797B4CB9}" srcOrd="0" destOrd="0" parTransId="{37170C52-84B3-4808-BD8B-9A7D4794DF3F}" sibTransId="{BE0D1F39-E214-4022-A438-A9B1B59CA5EF}"/>
    <dgm:cxn modelId="{ACB334CC-D94A-4B07-A50B-D034AB11BFBE}" srcId="{02D4EAEE-55B3-4780-96EE-9231132E3A65}" destId="{2B7BCE92-66D8-42A4-BA06-548FF5105E2A}" srcOrd="3" destOrd="0" parTransId="{A810A537-37C7-4F1E-AAE9-B67BAF39F6B7}" sibTransId="{B0BBF9CD-9391-48B0-8908-BE242711B902}"/>
    <dgm:cxn modelId="{F165F4DF-DB0B-4B89-B882-C2E788C4927B}" type="presOf" srcId="{6E2EEC0A-E3B0-4553-AE7A-A6BA46DA00B6}" destId="{869E138C-ED86-440D-95E1-481B06C037F5}" srcOrd="0" destOrd="0" presId="urn:microsoft.com/office/officeart/2005/8/layout/process3"/>
    <dgm:cxn modelId="{05CB2DB3-EFC6-45F4-8CA6-BE9DCBC662EB}" srcId="{6E2EEC0A-E3B0-4553-AE7A-A6BA46DA00B6}" destId="{D2B00A24-6CA2-40F5-B4C6-158AFB586A46}" srcOrd="1" destOrd="0" parTransId="{278626F3-4E0A-4FC0-883F-751C748D571B}" sibTransId="{7F7E841C-5CE9-4C54-9F16-30E1334C44E1}"/>
    <dgm:cxn modelId="{9992C48B-66C2-42F0-A20A-3CF3F4D18811}" type="presOf" srcId="{09626A56-5D27-4398-85A7-F2AB797B4CB9}" destId="{8199BF50-3218-436B-AA0A-2D5BC4BC3F1C}" srcOrd="0" destOrd="0" presId="urn:microsoft.com/office/officeart/2005/8/layout/process3"/>
    <dgm:cxn modelId="{BABBA6AA-CD05-4972-839E-8FB3054B17C2}" type="presOf" srcId="{1AAA7E09-6377-4C59-8850-E69AF876EDF7}" destId="{2DF2E76B-A78A-4911-9EBB-A19674FF5FF3}" srcOrd="0" destOrd="0" presId="urn:microsoft.com/office/officeart/2005/8/layout/process3"/>
    <dgm:cxn modelId="{D6E6C932-3311-48FA-93B1-47369F1BEF72}" srcId="{02D4EAEE-55B3-4780-96EE-9231132E3A65}" destId="{6E2EEC0A-E3B0-4553-AE7A-A6BA46DA00B6}" srcOrd="0" destOrd="0" parTransId="{109F6652-530E-4A8E-A428-B462E1EF5989}" sibTransId="{C9DB1B55-4B45-441E-BD50-60789A9C4D56}"/>
    <dgm:cxn modelId="{174E614F-FC3A-47E7-855F-847A254E8740}" type="presOf" srcId="{2E45A73C-81DF-4667-AFF7-DBEAA519A4D5}" destId="{5C6211CC-5020-4426-B91A-263EE1C7D19A}" srcOrd="0" destOrd="0" presId="urn:microsoft.com/office/officeart/2005/8/layout/process3"/>
    <dgm:cxn modelId="{2D690B2A-272F-4DE4-802A-DECA24BA2EF5}" type="presOf" srcId="{936C2862-0539-4C46-A852-4CBB693051BB}" destId="{D906BF6D-DA1D-4C69-89EA-11306101C4F0}" srcOrd="0" destOrd="0" presId="urn:microsoft.com/office/officeart/2005/8/layout/process3"/>
    <dgm:cxn modelId="{0F354D75-F2AA-4C9A-8F8E-D7DFA7A09D4B}" type="presOf" srcId="{E708837B-AFB8-4730-B73B-58D3E98D7763}" destId="{35A86814-34E4-4112-9160-5D18A2798618}" srcOrd="0" destOrd="0" presId="urn:microsoft.com/office/officeart/2005/8/layout/process3"/>
    <dgm:cxn modelId="{69A6FE4F-879B-4F40-A0F7-6DD6C21922E0}" type="presOf" srcId="{4F0084A9-7064-4FD8-AD4E-C9CB682B674B}" destId="{FF1B862C-BAFF-4AF3-9099-52E425FC0139}" srcOrd="1" destOrd="0" presId="urn:microsoft.com/office/officeart/2005/8/layout/process3"/>
    <dgm:cxn modelId="{5CB321B1-B60B-42CA-9943-5D7A06500DB6}" type="presOf" srcId="{313D4157-C8F4-4B5A-AA16-1A3B11BD929C}" destId="{BE2AFD09-9BF6-448E-B534-A143AB084CAD}" srcOrd="1" destOrd="0" presId="urn:microsoft.com/office/officeart/2005/8/layout/process3"/>
    <dgm:cxn modelId="{E37D668B-DD40-4F8A-8A6F-ABB2C525DF1B}" type="presOf" srcId="{F91BA27B-E5C7-4732-BC95-32C8E22334D0}" destId="{D3E45AD3-1F42-46A4-9019-F02D8576A9EA}" srcOrd="0" destOrd="0" presId="urn:microsoft.com/office/officeart/2005/8/layout/process3"/>
    <dgm:cxn modelId="{9E5FF00A-2246-48D3-9F2D-2FD55E76EA40}" srcId="{C57C2B98-84BE-4DEC-8141-2C95EC0CCBD3}" destId="{1AAA7E09-6377-4C59-8850-E69AF876EDF7}" srcOrd="0" destOrd="0" parTransId="{774B3AD3-B76C-49EB-B766-814CFAFCC362}" sibTransId="{336565F0-6350-4D2F-9C23-AC423D01ED21}"/>
    <dgm:cxn modelId="{B4AB07A9-9529-4297-BF7A-E96DCF5C8717}" type="presOf" srcId="{02D4EAEE-55B3-4780-96EE-9231132E3A65}" destId="{E2A487A6-9172-47B7-BADF-DFCEBE581D5B}" srcOrd="0" destOrd="0" presId="urn:microsoft.com/office/officeart/2005/8/layout/process3"/>
    <dgm:cxn modelId="{60D925D8-B976-4418-B280-1E7F7B299FA1}" type="presOf" srcId="{B0BBF9CD-9391-48B0-8908-BE242711B902}" destId="{9CCCEABD-DF04-4A2D-BEAA-8350C3B0D56E}" srcOrd="1" destOrd="0" presId="urn:microsoft.com/office/officeart/2005/8/layout/process3"/>
    <dgm:cxn modelId="{F12F7AB0-C4BD-414B-A86D-3A28BD1ABD2F}" type="presOf" srcId="{C9DB1B55-4B45-441E-BD50-60789A9C4D56}" destId="{7EA4A1D4-E1A6-4296-8654-55D71BEF788E}" srcOrd="0" destOrd="0" presId="urn:microsoft.com/office/officeart/2005/8/layout/process3"/>
    <dgm:cxn modelId="{BDAFFC56-5DCF-4BA6-B9AD-A453CB8E5CD5}" srcId="{02D4EAEE-55B3-4780-96EE-9231132E3A65}" destId="{57F4B589-714C-49B3-9607-F1463B959295}" srcOrd="2" destOrd="0" parTransId="{0D5D9EF5-44F5-4575-B3BF-6AD75210DEBF}" sibTransId="{F91BA27B-E5C7-4732-BC95-32C8E22334D0}"/>
    <dgm:cxn modelId="{E9F8A23D-CB89-4A71-9F2C-706FF6B8237E}" type="presOf" srcId="{313D4157-C8F4-4B5A-AA16-1A3B11BD929C}" destId="{0E3C464E-02E5-4D6B-B551-1053AB5ED35D}" srcOrd="0" destOrd="0" presId="urn:microsoft.com/office/officeart/2005/8/layout/process3"/>
    <dgm:cxn modelId="{40E08220-D4AA-466D-8950-C8FCCA33DD91}" type="presOf" srcId="{F91BA27B-E5C7-4732-BC95-32C8E22334D0}" destId="{52EE7F1B-0E75-41FC-8C47-C67430F0AC1D}" srcOrd="1" destOrd="0" presId="urn:microsoft.com/office/officeart/2005/8/layout/process3"/>
    <dgm:cxn modelId="{982AB178-9643-46F0-A803-4BC1A8955550}" type="presOf" srcId="{4F0084A9-7064-4FD8-AD4E-C9CB682B674B}" destId="{ED408542-6BEF-4DD0-87C6-61C524E7726F}" srcOrd="0" destOrd="0" presId="urn:microsoft.com/office/officeart/2005/8/layout/process3"/>
    <dgm:cxn modelId="{3689587F-78FE-4E78-946E-F80A63B8AB51}" type="presOf" srcId="{C216A633-C4E0-4218-974F-FB72EB11196B}" destId="{80457163-CDD9-4072-B074-673B747C0462}" srcOrd="0" destOrd="0" presId="urn:microsoft.com/office/officeart/2005/8/layout/process3"/>
    <dgm:cxn modelId="{59EA6A42-9729-4AAB-A8B6-3E4A5C8275E2}" srcId="{4F0084A9-7064-4FD8-AD4E-C9CB682B674B}" destId="{18C2379F-8CEA-428A-AC79-B06BFC4A76A0}" srcOrd="0" destOrd="0" parTransId="{F4662175-FD35-448B-9A99-DE3FFBC5B6EB}" sibTransId="{A081CEBC-41F6-4989-9BE9-D492C2EF24A1}"/>
    <dgm:cxn modelId="{0223E195-524D-46D3-B521-A1E9FFAE84A1}" srcId="{57F4B589-714C-49B3-9607-F1463B959295}" destId="{E708837B-AFB8-4730-B73B-58D3E98D7763}" srcOrd="0" destOrd="0" parTransId="{68766972-655C-44A0-8A90-2C0A7F5CDB92}" sibTransId="{C9C494B5-FC6B-4BDB-96CC-75C671F98B89}"/>
    <dgm:cxn modelId="{2C4722AF-53A1-4900-B58D-D15D760259E3}" srcId="{936C2862-0539-4C46-A852-4CBB693051BB}" destId="{C216A633-C4E0-4218-974F-FB72EB11196B}" srcOrd="0" destOrd="0" parTransId="{81FF2E0B-02E9-44CC-A6CB-8F76393EFD7F}" sibTransId="{72943FF3-BA86-4C6C-A14A-2EFA3A64E2E5}"/>
    <dgm:cxn modelId="{1BEADF85-2BE5-4AF8-BCE2-D6C402BB1C5A}" type="presOf" srcId="{C57C2B98-84BE-4DEC-8141-2C95EC0CCBD3}" destId="{3EF028CB-8897-45F0-BBB1-A0B7BABE611C}" srcOrd="0" destOrd="0" presId="urn:microsoft.com/office/officeart/2005/8/layout/process3"/>
    <dgm:cxn modelId="{8DBF2524-6CF1-4B5C-8351-E6CC9C46D39E}" type="presOf" srcId="{C57C2B98-84BE-4DEC-8141-2C95EC0CCBD3}" destId="{39DDDCA7-23FE-4BE9-8D82-82EA9207B829}" srcOrd="1" destOrd="0" presId="urn:microsoft.com/office/officeart/2005/8/layout/process3"/>
    <dgm:cxn modelId="{50B14D39-2500-4B2C-8A4C-2C0145A19299}" type="presOf" srcId="{6E2EEC0A-E3B0-4553-AE7A-A6BA46DA00B6}" destId="{1AF5EDD5-D925-4ACD-8838-A64A3E9FA35C}" srcOrd="1" destOrd="0" presId="urn:microsoft.com/office/officeart/2005/8/layout/process3"/>
    <dgm:cxn modelId="{6BF234B3-6527-4947-8960-784DE0A463C5}" type="presOf" srcId="{C07C24A6-1170-446E-B662-C7DB695FAAB9}" destId="{7D264FCD-0F54-4A65-B1A3-D3E04CCE9206}" srcOrd="0" destOrd="0" presId="urn:microsoft.com/office/officeart/2005/8/layout/process3"/>
    <dgm:cxn modelId="{2C22FE29-8983-44D1-8C81-3987BF0AC03A}" type="presOf" srcId="{18C2379F-8CEA-428A-AC79-B06BFC4A76A0}" destId="{D3E662C1-75FA-4C1E-A11D-3AF14DE5371B}" srcOrd="0" destOrd="0" presId="urn:microsoft.com/office/officeart/2005/8/layout/process3"/>
    <dgm:cxn modelId="{15E98183-1E37-4626-B0BB-5A535B072391}" type="presOf" srcId="{936C2862-0539-4C46-A852-4CBB693051BB}" destId="{5BD27BED-4035-4D1A-9AA3-945A9555F234}" srcOrd="1" destOrd="0" presId="urn:microsoft.com/office/officeart/2005/8/layout/process3"/>
    <dgm:cxn modelId="{BA6E0058-5F15-49DA-B08C-240FD040C15E}" srcId="{02D4EAEE-55B3-4780-96EE-9231132E3A65}" destId="{4F0084A9-7064-4FD8-AD4E-C9CB682B674B}" srcOrd="5" destOrd="0" parTransId="{8F16D807-A1AB-4200-A235-D190E10CB1A7}" sibTransId="{247BC63A-B9E6-4542-8B28-B8B4FBD26F54}"/>
    <dgm:cxn modelId="{BB3AD35D-97C3-4D4D-AF8C-06F5C22C9C25}" type="presOf" srcId="{D2B00A24-6CA2-40F5-B4C6-158AFB586A46}" destId="{8199BF50-3218-436B-AA0A-2D5BC4BC3F1C}" srcOrd="0" destOrd="1" presId="urn:microsoft.com/office/officeart/2005/8/layout/process3"/>
    <dgm:cxn modelId="{44D5073C-5FDE-4B6C-94C2-AC68FD636F8F}" type="presOf" srcId="{57F4B589-714C-49B3-9607-F1463B959295}" destId="{2A72E9E4-C7ED-40A8-B97F-0993B35F6497}" srcOrd="1" destOrd="0" presId="urn:microsoft.com/office/officeart/2005/8/layout/process3"/>
    <dgm:cxn modelId="{E14EACC9-C4D9-4BED-ACD6-9086A4840EA5}" type="presOf" srcId="{57F4B589-714C-49B3-9607-F1463B959295}" destId="{04661CF4-5238-4C98-BACB-C427085BBA49}" srcOrd="0" destOrd="0" presId="urn:microsoft.com/office/officeart/2005/8/layout/process3"/>
    <dgm:cxn modelId="{F49906BE-8771-4B65-824D-5BC467C987E2}" srcId="{02D4EAEE-55B3-4780-96EE-9231132E3A65}" destId="{936C2862-0539-4C46-A852-4CBB693051BB}" srcOrd="1" destOrd="0" parTransId="{0D5CD136-F6DA-474D-8A17-C8FC6CF2335C}" sibTransId="{C07C24A6-1170-446E-B662-C7DB695FAAB9}"/>
    <dgm:cxn modelId="{D41796AC-2DF8-4B48-A115-CE26A7CD273D}" type="presOf" srcId="{C07C24A6-1170-446E-B662-C7DB695FAAB9}" destId="{79AD5CD6-513A-4C6E-9321-F762058DA78D}" srcOrd="1" destOrd="0" presId="urn:microsoft.com/office/officeart/2005/8/layout/process3"/>
    <dgm:cxn modelId="{CE92F7EF-87B9-45AB-B971-3470DA961C90}" srcId="{2B7BCE92-66D8-42A4-BA06-548FF5105E2A}" destId="{2E45A73C-81DF-4667-AFF7-DBEAA519A4D5}" srcOrd="0" destOrd="0" parTransId="{FD941A59-DFBF-4D59-8576-122612EB4652}" sibTransId="{2499675B-107E-4412-9240-E08C31A46BF0}"/>
    <dgm:cxn modelId="{D7B5E112-6CB6-4A70-AFD0-EEA89D58A2E6}" type="presOf" srcId="{C9DB1B55-4B45-441E-BD50-60789A9C4D56}" destId="{AB2AD1E8-4685-46DC-B31A-7617424B75C8}" srcOrd="1" destOrd="0" presId="urn:microsoft.com/office/officeart/2005/8/layout/process3"/>
    <dgm:cxn modelId="{EB5CEBF8-D335-48A8-BB11-7B651D494709}" srcId="{02D4EAEE-55B3-4780-96EE-9231132E3A65}" destId="{C57C2B98-84BE-4DEC-8141-2C95EC0CCBD3}" srcOrd="4" destOrd="0" parTransId="{B848DDC5-55AB-4D29-9D1C-ED0B34EBFD7C}" sibTransId="{313D4157-C8F4-4B5A-AA16-1A3B11BD929C}"/>
    <dgm:cxn modelId="{9441F87D-2508-4CC7-A1E8-B7B0A2044983}" type="presOf" srcId="{B0BBF9CD-9391-48B0-8908-BE242711B902}" destId="{94E7DAD9-B206-4BEF-B13B-E38DD0C7999A}" srcOrd="0" destOrd="0" presId="urn:microsoft.com/office/officeart/2005/8/layout/process3"/>
    <dgm:cxn modelId="{50B87911-5688-402D-8813-2E9DA7DB5BFE}" type="presOf" srcId="{2B7BCE92-66D8-42A4-BA06-548FF5105E2A}" destId="{4E1F0FAA-0ED5-44D9-AE88-F8861F832D0B}" srcOrd="1" destOrd="0" presId="urn:microsoft.com/office/officeart/2005/8/layout/process3"/>
    <dgm:cxn modelId="{C9042029-205F-4DB4-B001-614E05D8DC59}" type="presParOf" srcId="{E2A487A6-9172-47B7-BADF-DFCEBE581D5B}" destId="{1CA324FD-820C-435D-A9A4-43B7120FA814}" srcOrd="0" destOrd="0" presId="urn:microsoft.com/office/officeart/2005/8/layout/process3"/>
    <dgm:cxn modelId="{22E036E8-1EE5-44C3-97E3-3AAED9CE8328}" type="presParOf" srcId="{1CA324FD-820C-435D-A9A4-43B7120FA814}" destId="{869E138C-ED86-440D-95E1-481B06C037F5}" srcOrd="0" destOrd="0" presId="urn:microsoft.com/office/officeart/2005/8/layout/process3"/>
    <dgm:cxn modelId="{C6014DA2-CAE4-4FB3-B70F-C52E2C285F0E}" type="presParOf" srcId="{1CA324FD-820C-435D-A9A4-43B7120FA814}" destId="{1AF5EDD5-D925-4ACD-8838-A64A3E9FA35C}" srcOrd="1" destOrd="0" presId="urn:microsoft.com/office/officeart/2005/8/layout/process3"/>
    <dgm:cxn modelId="{287C39D6-039F-4597-8A1C-E98C510A1975}" type="presParOf" srcId="{1CA324FD-820C-435D-A9A4-43B7120FA814}" destId="{8199BF50-3218-436B-AA0A-2D5BC4BC3F1C}" srcOrd="2" destOrd="0" presId="urn:microsoft.com/office/officeart/2005/8/layout/process3"/>
    <dgm:cxn modelId="{69B78D17-F4B7-43C5-B8CD-2D0BA1E45F6F}" type="presParOf" srcId="{E2A487A6-9172-47B7-BADF-DFCEBE581D5B}" destId="{7EA4A1D4-E1A6-4296-8654-55D71BEF788E}" srcOrd="1" destOrd="0" presId="urn:microsoft.com/office/officeart/2005/8/layout/process3"/>
    <dgm:cxn modelId="{3AD9027D-6E5E-4654-80B2-A8BDBCD0E799}" type="presParOf" srcId="{7EA4A1D4-E1A6-4296-8654-55D71BEF788E}" destId="{AB2AD1E8-4685-46DC-B31A-7617424B75C8}" srcOrd="0" destOrd="0" presId="urn:microsoft.com/office/officeart/2005/8/layout/process3"/>
    <dgm:cxn modelId="{CC82D4BE-9D0D-4076-BFE9-6DD749A725F9}" type="presParOf" srcId="{E2A487A6-9172-47B7-BADF-DFCEBE581D5B}" destId="{7B794C89-E77F-4BDD-9673-21BF4E858342}" srcOrd="2" destOrd="0" presId="urn:microsoft.com/office/officeart/2005/8/layout/process3"/>
    <dgm:cxn modelId="{C1C61968-C5C8-46EF-8A76-0FA616AC1BF0}" type="presParOf" srcId="{7B794C89-E77F-4BDD-9673-21BF4E858342}" destId="{D906BF6D-DA1D-4C69-89EA-11306101C4F0}" srcOrd="0" destOrd="0" presId="urn:microsoft.com/office/officeart/2005/8/layout/process3"/>
    <dgm:cxn modelId="{ABF326CE-ED35-4396-8BEC-3AA503DD8295}" type="presParOf" srcId="{7B794C89-E77F-4BDD-9673-21BF4E858342}" destId="{5BD27BED-4035-4D1A-9AA3-945A9555F234}" srcOrd="1" destOrd="0" presId="urn:microsoft.com/office/officeart/2005/8/layout/process3"/>
    <dgm:cxn modelId="{C77CB986-D794-4061-9CB0-968F88EAACD0}" type="presParOf" srcId="{7B794C89-E77F-4BDD-9673-21BF4E858342}" destId="{80457163-CDD9-4072-B074-673B747C0462}" srcOrd="2" destOrd="0" presId="urn:microsoft.com/office/officeart/2005/8/layout/process3"/>
    <dgm:cxn modelId="{2FFAC488-8FF7-4D36-BCC8-BB487DC0AAF2}" type="presParOf" srcId="{E2A487A6-9172-47B7-BADF-DFCEBE581D5B}" destId="{7D264FCD-0F54-4A65-B1A3-D3E04CCE9206}" srcOrd="3" destOrd="0" presId="urn:microsoft.com/office/officeart/2005/8/layout/process3"/>
    <dgm:cxn modelId="{C1815DEF-66FD-4706-A56E-435D94044D13}" type="presParOf" srcId="{7D264FCD-0F54-4A65-B1A3-D3E04CCE9206}" destId="{79AD5CD6-513A-4C6E-9321-F762058DA78D}" srcOrd="0" destOrd="0" presId="urn:microsoft.com/office/officeart/2005/8/layout/process3"/>
    <dgm:cxn modelId="{E1CC0A0A-D681-4E0E-BB46-5B25BE598F18}" type="presParOf" srcId="{E2A487A6-9172-47B7-BADF-DFCEBE581D5B}" destId="{5226CE03-5269-4405-93F9-4AF2468861ED}" srcOrd="4" destOrd="0" presId="urn:microsoft.com/office/officeart/2005/8/layout/process3"/>
    <dgm:cxn modelId="{FF4272C7-8267-4431-B96B-990EB2DF0484}" type="presParOf" srcId="{5226CE03-5269-4405-93F9-4AF2468861ED}" destId="{04661CF4-5238-4C98-BACB-C427085BBA49}" srcOrd="0" destOrd="0" presId="urn:microsoft.com/office/officeart/2005/8/layout/process3"/>
    <dgm:cxn modelId="{A560D53E-C422-4E6F-89D6-0E21B8455D32}" type="presParOf" srcId="{5226CE03-5269-4405-93F9-4AF2468861ED}" destId="{2A72E9E4-C7ED-40A8-B97F-0993B35F6497}" srcOrd="1" destOrd="0" presId="urn:microsoft.com/office/officeart/2005/8/layout/process3"/>
    <dgm:cxn modelId="{A5E84546-16AA-49F1-BE8B-4C826C75A346}" type="presParOf" srcId="{5226CE03-5269-4405-93F9-4AF2468861ED}" destId="{35A86814-34E4-4112-9160-5D18A2798618}" srcOrd="2" destOrd="0" presId="urn:microsoft.com/office/officeart/2005/8/layout/process3"/>
    <dgm:cxn modelId="{9A8DC8BA-8C79-4C97-B49F-3E7A33D89BF8}" type="presParOf" srcId="{E2A487A6-9172-47B7-BADF-DFCEBE581D5B}" destId="{D3E45AD3-1F42-46A4-9019-F02D8576A9EA}" srcOrd="5" destOrd="0" presId="urn:microsoft.com/office/officeart/2005/8/layout/process3"/>
    <dgm:cxn modelId="{0D662303-8232-475E-AC65-3185E4959233}" type="presParOf" srcId="{D3E45AD3-1F42-46A4-9019-F02D8576A9EA}" destId="{52EE7F1B-0E75-41FC-8C47-C67430F0AC1D}" srcOrd="0" destOrd="0" presId="urn:microsoft.com/office/officeart/2005/8/layout/process3"/>
    <dgm:cxn modelId="{D01290A0-1A11-48EE-9930-231C7A4E5C7A}" type="presParOf" srcId="{E2A487A6-9172-47B7-BADF-DFCEBE581D5B}" destId="{12C12FCF-A274-4D87-BCE4-43057D99F1E2}" srcOrd="6" destOrd="0" presId="urn:microsoft.com/office/officeart/2005/8/layout/process3"/>
    <dgm:cxn modelId="{DCE4615B-79FD-44B9-97FB-096A174ED949}" type="presParOf" srcId="{12C12FCF-A274-4D87-BCE4-43057D99F1E2}" destId="{38A186ED-726B-451B-A2D6-16A4DC400CA9}" srcOrd="0" destOrd="0" presId="urn:microsoft.com/office/officeart/2005/8/layout/process3"/>
    <dgm:cxn modelId="{09D9EEB3-ED34-48D9-AC05-EE5ED6260E2B}" type="presParOf" srcId="{12C12FCF-A274-4D87-BCE4-43057D99F1E2}" destId="{4E1F0FAA-0ED5-44D9-AE88-F8861F832D0B}" srcOrd="1" destOrd="0" presId="urn:microsoft.com/office/officeart/2005/8/layout/process3"/>
    <dgm:cxn modelId="{817CF68A-57D9-48AB-85EC-03C31C71AFBB}" type="presParOf" srcId="{12C12FCF-A274-4D87-BCE4-43057D99F1E2}" destId="{5C6211CC-5020-4426-B91A-263EE1C7D19A}" srcOrd="2" destOrd="0" presId="urn:microsoft.com/office/officeart/2005/8/layout/process3"/>
    <dgm:cxn modelId="{E3B768A4-8A71-4078-89F3-B76C54D141D8}" type="presParOf" srcId="{E2A487A6-9172-47B7-BADF-DFCEBE581D5B}" destId="{94E7DAD9-B206-4BEF-B13B-E38DD0C7999A}" srcOrd="7" destOrd="0" presId="urn:microsoft.com/office/officeart/2005/8/layout/process3"/>
    <dgm:cxn modelId="{64D1599B-EC36-4607-AF08-B314640856FC}" type="presParOf" srcId="{94E7DAD9-B206-4BEF-B13B-E38DD0C7999A}" destId="{9CCCEABD-DF04-4A2D-BEAA-8350C3B0D56E}" srcOrd="0" destOrd="0" presId="urn:microsoft.com/office/officeart/2005/8/layout/process3"/>
    <dgm:cxn modelId="{3F0215A7-E90B-4B75-AADE-3326AEF3A72C}" type="presParOf" srcId="{E2A487A6-9172-47B7-BADF-DFCEBE581D5B}" destId="{D3F8D8FC-D4F5-4C26-935C-0FA9B4D8E003}" srcOrd="8" destOrd="0" presId="urn:microsoft.com/office/officeart/2005/8/layout/process3"/>
    <dgm:cxn modelId="{974C7682-B4E3-4F00-91FE-7920ED3E10F1}" type="presParOf" srcId="{D3F8D8FC-D4F5-4C26-935C-0FA9B4D8E003}" destId="{3EF028CB-8897-45F0-BBB1-A0B7BABE611C}" srcOrd="0" destOrd="0" presId="urn:microsoft.com/office/officeart/2005/8/layout/process3"/>
    <dgm:cxn modelId="{17277C6B-D59C-4DA0-8C81-58BDAD8BB368}" type="presParOf" srcId="{D3F8D8FC-D4F5-4C26-935C-0FA9B4D8E003}" destId="{39DDDCA7-23FE-4BE9-8D82-82EA9207B829}" srcOrd="1" destOrd="0" presId="urn:microsoft.com/office/officeart/2005/8/layout/process3"/>
    <dgm:cxn modelId="{55E510FE-CDE9-40C4-BCD4-FBE47AAADFE4}" type="presParOf" srcId="{D3F8D8FC-D4F5-4C26-935C-0FA9B4D8E003}" destId="{2DF2E76B-A78A-4911-9EBB-A19674FF5FF3}" srcOrd="2" destOrd="0" presId="urn:microsoft.com/office/officeart/2005/8/layout/process3"/>
    <dgm:cxn modelId="{3D23CD68-0B0D-4071-87CD-9CF49D724453}" type="presParOf" srcId="{E2A487A6-9172-47B7-BADF-DFCEBE581D5B}" destId="{0E3C464E-02E5-4D6B-B551-1053AB5ED35D}" srcOrd="9" destOrd="0" presId="urn:microsoft.com/office/officeart/2005/8/layout/process3"/>
    <dgm:cxn modelId="{5325EFC9-C83F-4DB6-B55D-A13D90852AA2}" type="presParOf" srcId="{0E3C464E-02E5-4D6B-B551-1053AB5ED35D}" destId="{BE2AFD09-9BF6-448E-B534-A143AB084CAD}" srcOrd="0" destOrd="0" presId="urn:microsoft.com/office/officeart/2005/8/layout/process3"/>
    <dgm:cxn modelId="{BC03723F-9148-4080-A048-991C51DAEBE9}" type="presParOf" srcId="{E2A487A6-9172-47B7-BADF-DFCEBE581D5B}" destId="{1FEE86B6-9FE9-41FF-ABBA-1A33BE4A3F94}" srcOrd="10" destOrd="0" presId="urn:microsoft.com/office/officeart/2005/8/layout/process3"/>
    <dgm:cxn modelId="{46C785F1-107B-4073-8CD9-603E914393F5}" type="presParOf" srcId="{1FEE86B6-9FE9-41FF-ABBA-1A33BE4A3F94}" destId="{ED408542-6BEF-4DD0-87C6-61C524E7726F}" srcOrd="0" destOrd="0" presId="urn:microsoft.com/office/officeart/2005/8/layout/process3"/>
    <dgm:cxn modelId="{4B206E1D-33E9-4A84-A699-9DA733B62B4E}" type="presParOf" srcId="{1FEE86B6-9FE9-41FF-ABBA-1A33BE4A3F94}" destId="{FF1B862C-BAFF-4AF3-9099-52E425FC0139}" srcOrd="1" destOrd="0" presId="urn:microsoft.com/office/officeart/2005/8/layout/process3"/>
    <dgm:cxn modelId="{A0C17348-AF12-4B7A-BAC3-9D61001B5AF8}" type="presParOf" srcId="{1FEE86B6-9FE9-41FF-ABBA-1A33BE4A3F94}" destId="{D3E662C1-75FA-4C1E-A11D-3AF14DE5371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D4EAEE-55B3-4780-96EE-9231132E3A65}"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6E2EEC0A-E3B0-4553-AE7A-A6BA46DA00B6}">
      <dgm:prSet phldrT="[Text]"/>
      <dgm:spPr/>
      <dgm:t>
        <a:bodyPr/>
        <a:lstStyle/>
        <a:p>
          <a:r>
            <a:rPr lang="en-US" dirty="0" smtClean="0"/>
            <a:t>Start</a:t>
          </a:r>
          <a:endParaRPr lang="en-US" dirty="0"/>
        </a:p>
      </dgm:t>
    </dgm:pt>
    <dgm:pt modelId="{109F6652-530E-4A8E-A428-B462E1EF5989}" type="parTrans" cxnId="{D6E6C932-3311-48FA-93B1-47369F1BEF72}">
      <dgm:prSet/>
      <dgm:spPr/>
      <dgm:t>
        <a:bodyPr/>
        <a:lstStyle/>
        <a:p>
          <a:endParaRPr lang="en-US"/>
        </a:p>
      </dgm:t>
    </dgm:pt>
    <dgm:pt modelId="{C9DB1B55-4B45-441E-BD50-60789A9C4D56}" type="sibTrans" cxnId="{D6E6C932-3311-48FA-93B1-47369F1BEF72}">
      <dgm:prSet/>
      <dgm:spPr/>
      <dgm:t>
        <a:bodyPr/>
        <a:lstStyle/>
        <a:p>
          <a:endParaRPr lang="en-US"/>
        </a:p>
      </dgm:t>
    </dgm:pt>
    <dgm:pt modelId="{09626A56-5D27-4398-85A7-F2AB797B4CB9}">
      <dgm:prSet phldrT="[Text]" custT="1"/>
      <dgm:spPr/>
      <dgm:t>
        <a:bodyPr/>
        <a:lstStyle/>
        <a:p>
          <a:r>
            <a:rPr lang="en-US" sz="1000" b="0" i="0" dirty="0" smtClean="0"/>
            <a:t>Create a </a:t>
          </a:r>
          <a:r>
            <a:rPr lang="en-US" sz="1000" b="0" i="0" dirty="0" err="1" smtClean="0"/>
            <a:t>NumPy</a:t>
          </a:r>
          <a:r>
            <a:rPr lang="en-US" sz="1000" b="0" i="0" dirty="0" smtClean="0"/>
            <a:t> array from the column Class in data.</a:t>
          </a:r>
          <a:endParaRPr lang="en-US" sz="1000" dirty="0"/>
        </a:p>
      </dgm:t>
    </dgm:pt>
    <dgm:pt modelId="{37170C52-84B3-4808-BD8B-9A7D4794DF3F}" type="parTrans" cxnId="{140F74D2-867D-48B6-9167-4DD41C16D38A}">
      <dgm:prSet/>
      <dgm:spPr/>
      <dgm:t>
        <a:bodyPr/>
        <a:lstStyle/>
        <a:p>
          <a:endParaRPr lang="en-US"/>
        </a:p>
      </dgm:t>
    </dgm:pt>
    <dgm:pt modelId="{BE0D1F39-E214-4022-A438-A9B1B59CA5EF}" type="sibTrans" cxnId="{140F74D2-867D-48B6-9167-4DD41C16D38A}">
      <dgm:prSet/>
      <dgm:spPr/>
      <dgm:t>
        <a:bodyPr/>
        <a:lstStyle/>
        <a:p>
          <a:endParaRPr lang="en-US"/>
        </a:p>
      </dgm:t>
    </dgm:pt>
    <dgm:pt modelId="{C8DB84C0-F82D-441F-9AC4-258EA50DE422}">
      <dgm:prSet phldrT="[Text]" custT="1"/>
      <dgm:spPr/>
      <dgm:t>
        <a:bodyPr/>
        <a:lstStyle/>
        <a:p>
          <a:r>
            <a:rPr lang="en-US" sz="1000" b="0" i="0" dirty="0" smtClean="0"/>
            <a:t>Standardize the data in X, then reassign it to variable X using the transform.</a:t>
          </a:r>
          <a:endParaRPr lang="en-US" sz="1000" dirty="0"/>
        </a:p>
      </dgm:t>
    </dgm:pt>
    <dgm:pt modelId="{2FC1376D-E491-4835-872E-2EEE91DFEDAE}" type="parTrans" cxnId="{9564F568-1733-4ADC-BB64-6C9A8ADC0088}">
      <dgm:prSet/>
      <dgm:spPr/>
      <dgm:t>
        <a:bodyPr/>
        <a:lstStyle/>
        <a:p>
          <a:endParaRPr lang="en-US"/>
        </a:p>
      </dgm:t>
    </dgm:pt>
    <dgm:pt modelId="{A7AC86C1-94C8-48BB-956D-FE1E21A32A97}" type="sibTrans" cxnId="{9564F568-1733-4ADC-BB64-6C9A8ADC0088}">
      <dgm:prSet/>
      <dgm:spPr/>
      <dgm:t>
        <a:bodyPr/>
        <a:lstStyle/>
        <a:p>
          <a:endParaRPr lang="en-US"/>
        </a:p>
      </dgm:t>
    </dgm:pt>
    <dgm:pt modelId="{936C2862-0539-4C46-A852-4CBB693051BB}">
      <dgm:prSet phldrT="[Text]"/>
      <dgm:spPr/>
      <dgm:t>
        <a:bodyPr/>
        <a:lstStyle/>
        <a:p>
          <a:r>
            <a:rPr lang="en-US" dirty="0" smtClean="0"/>
            <a:t>Split</a:t>
          </a:r>
          <a:endParaRPr lang="en-US" dirty="0"/>
        </a:p>
      </dgm:t>
    </dgm:pt>
    <dgm:pt modelId="{0D5CD136-F6DA-474D-8A17-C8FC6CF2335C}" type="parTrans" cxnId="{F49906BE-8771-4B65-824D-5BC467C987E2}">
      <dgm:prSet/>
      <dgm:spPr/>
      <dgm:t>
        <a:bodyPr/>
        <a:lstStyle/>
        <a:p>
          <a:endParaRPr lang="en-US"/>
        </a:p>
      </dgm:t>
    </dgm:pt>
    <dgm:pt modelId="{C07C24A6-1170-446E-B662-C7DB695FAAB9}" type="sibTrans" cxnId="{F49906BE-8771-4B65-824D-5BC467C987E2}">
      <dgm:prSet/>
      <dgm:spPr/>
      <dgm:t>
        <a:bodyPr/>
        <a:lstStyle/>
        <a:p>
          <a:endParaRPr lang="en-US"/>
        </a:p>
      </dgm:t>
    </dgm:pt>
    <dgm:pt modelId="{C216A633-C4E0-4218-974F-FB72EB11196B}">
      <dgm:prSet phldrT="[Text]" custT="1"/>
      <dgm:spPr/>
      <dgm:t>
        <a:bodyPr/>
        <a:lstStyle/>
        <a:p>
          <a:r>
            <a:rPr lang="en-US" sz="1050" b="0" i="0" dirty="0" smtClean="0"/>
            <a:t>Use the function </a:t>
          </a:r>
          <a:r>
            <a:rPr lang="en-US" sz="1050" b="0" i="0" dirty="0" err="1" smtClean="0"/>
            <a:t>train_test_split</a:t>
          </a:r>
          <a:r>
            <a:rPr lang="en-US" sz="1050" b="0" i="0" dirty="0" smtClean="0"/>
            <a:t> to split data X and Y into training and test data</a:t>
          </a:r>
          <a:endParaRPr lang="en-US" sz="1050" dirty="0"/>
        </a:p>
      </dgm:t>
    </dgm:pt>
    <dgm:pt modelId="{81FF2E0B-02E9-44CC-A6CB-8F76393EFD7F}" type="parTrans" cxnId="{2C4722AF-53A1-4900-B58D-D15D760259E3}">
      <dgm:prSet/>
      <dgm:spPr/>
      <dgm:t>
        <a:bodyPr/>
        <a:lstStyle/>
        <a:p>
          <a:endParaRPr lang="en-US"/>
        </a:p>
      </dgm:t>
    </dgm:pt>
    <dgm:pt modelId="{72943FF3-BA86-4C6C-A14A-2EFA3A64E2E5}" type="sibTrans" cxnId="{2C4722AF-53A1-4900-B58D-D15D760259E3}">
      <dgm:prSet/>
      <dgm:spPr/>
      <dgm:t>
        <a:bodyPr/>
        <a:lstStyle/>
        <a:p>
          <a:endParaRPr lang="en-US"/>
        </a:p>
      </dgm:t>
    </dgm:pt>
    <dgm:pt modelId="{57F4B589-714C-49B3-9607-F1463B959295}">
      <dgm:prSet/>
      <dgm:spPr/>
      <dgm:t>
        <a:bodyPr/>
        <a:lstStyle/>
        <a:p>
          <a:r>
            <a:rPr lang="en-US" dirty="0" smtClean="0"/>
            <a:t>Score</a:t>
          </a:r>
          <a:endParaRPr lang="en-US" dirty="0"/>
        </a:p>
      </dgm:t>
    </dgm:pt>
    <dgm:pt modelId="{0D5D9EF5-44F5-4575-B3BF-6AD75210DEBF}" type="parTrans" cxnId="{BDAFFC56-5DCF-4BA6-B9AD-A453CB8E5CD5}">
      <dgm:prSet/>
      <dgm:spPr/>
      <dgm:t>
        <a:bodyPr/>
        <a:lstStyle/>
        <a:p>
          <a:endParaRPr lang="en-US"/>
        </a:p>
      </dgm:t>
    </dgm:pt>
    <dgm:pt modelId="{F91BA27B-E5C7-4732-BC95-32C8E22334D0}" type="sibTrans" cxnId="{BDAFFC56-5DCF-4BA6-B9AD-A453CB8E5CD5}">
      <dgm:prSet/>
      <dgm:spPr/>
      <dgm:t>
        <a:bodyPr/>
        <a:lstStyle/>
        <a:p>
          <a:endParaRPr lang="en-US"/>
        </a:p>
      </dgm:t>
    </dgm:pt>
    <dgm:pt modelId="{2B7BCE92-66D8-42A4-BA06-548FF5105E2A}">
      <dgm:prSet/>
      <dgm:spPr/>
      <dgm:t>
        <a:bodyPr/>
        <a:lstStyle/>
        <a:p>
          <a:r>
            <a:rPr lang="en-US" dirty="0" smtClean="0"/>
            <a:t>Best parameters</a:t>
          </a:r>
          <a:endParaRPr lang="en-US" dirty="0"/>
        </a:p>
      </dgm:t>
    </dgm:pt>
    <dgm:pt modelId="{A810A537-37C7-4F1E-AAE9-B67BAF39F6B7}" type="parTrans" cxnId="{ACB334CC-D94A-4B07-A50B-D034AB11BFBE}">
      <dgm:prSet/>
      <dgm:spPr/>
      <dgm:t>
        <a:bodyPr/>
        <a:lstStyle/>
        <a:p>
          <a:endParaRPr lang="en-US"/>
        </a:p>
      </dgm:t>
    </dgm:pt>
    <dgm:pt modelId="{B0BBF9CD-9391-48B0-8908-BE242711B902}" type="sibTrans" cxnId="{ACB334CC-D94A-4B07-A50B-D034AB11BFBE}">
      <dgm:prSet/>
      <dgm:spPr/>
      <dgm:t>
        <a:bodyPr/>
        <a:lstStyle/>
        <a:p>
          <a:endParaRPr lang="en-US"/>
        </a:p>
      </dgm:t>
    </dgm:pt>
    <dgm:pt modelId="{4F0084A9-7064-4FD8-AD4E-C9CB682B674B}">
      <dgm:prSet/>
      <dgm:spPr/>
      <dgm:t>
        <a:bodyPr/>
        <a:lstStyle/>
        <a:p>
          <a:r>
            <a:rPr lang="en-US" dirty="0" smtClean="0"/>
            <a:t>Evaluate</a:t>
          </a:r>
          <a:endParaRPr lang="en-US" dirty="0"/>
        </a:p>
      </dgm:t>
    </dgm:pt>
    <dgm:pt modelId="{8F16D807-A1AB-4200-A235-D190E10CB1A7}" type="parTrans" cxnId="{BA6E0058-5F15-49DA-B08C-240FD040C15E}">
      <dgm:prSet/>
      <dgm:spPr/>
      <dgm:t>
        <a:bodyPr/>
        <a:lstStyle/>
        <a:p>
          <a:endParaRPr lang="en-US"/>
        </a:p>
      </dgm:t>
    </dgm:pt>
    <dgm:pt modelId="{247BC63A-B9E6-4542-8B28-B8B4FBD26F54}" type="sibTrans" cxnId="{BA6E0058-5F15-49DA-B08C-240FD040C15E}">
      <dgm:prSet/>
      <dgm:spPr/>
      <dgm:t>
        <a:bodyPr/>
        <a:lstStyle/>
        <a:p>
          <a:endParaRPr lang="en-US"/>
        </a:p>
      </dgm:t>
    </dgm:pt>
    <dgm:pt modelId="{E708837B-AFB8-4730-B73B-58D3E98D7763}">
      <dgm:prSet custT="1"/>
      <dgm:spPr/>
      <dgm:t>
        <a:bodyPr/>
        <a:lstStyle/>
        <a:p>
          <a:r>
            <a:rPr lang="en-US" sz="1200" dirty="0" smtClean="0"/>
            <a:t>Calculate the accuracy on test data using score method.</a:t>
          </a:r>
          <a:endParaRPr lang="en-US" sz="1200" dirty="0"/>
        </a:p>
      </dgm:t>
    </dgm:pt>
    <dgm:pt modelId="{68766972-655C-44A0-8A90-2C0A7F5CDB92}" type="parTrans" cxnId="{0223E195-524D-46D3-B521-A1E9FFAE84A1}">
      <dgm:prSet/>
      <dgm:spPr/>
      <dgm:t>
        <a:bodyPr/>
        <a:lstStyle/>
        <a:p>
          <a:endParaRPr lang="en-US"/>
        </a:p>
      </dgm:t>
    </dgm:pt>
    <dgm:pt modelId="{C9C494B5-FC6B-4BDB-96CC-75C671F98B89}" type="sibTrans" cxnId="{0223E195-524D-46D3-B521-A1E9FFAE84A1}">
      <dgm:prSet/>
      <dgm:spPr/>
      <dgm:t>
        <a:bodyPr/>
        <a:lstStyle/>
        <a:p>
          <a:endParaRPr lang="en-US"/>
        </a:p>
      </dgm:t>
    </dgm:pt>
    <dgm:pt modelId="{2E45A73C-81DF-4667-AFF7-DBEAA519A4D5}">
      <dgm:prSet custT="1"/>
      <dgm:spPr/>
      <dgm:t>
        <a:bodyPr/>
        <a:lstStyle/>
        <a:p>
          <a:endParaRPr lang="en-US" sz="1000" dirty="0"/>
        </a:p>
      </dgm:t>
    </dgm:pt>
    <dgm:pt modelId="{FD941A59-DFBF-4D59-8576-122612EB4652}" type="parTrans" cxnId="{CE92F7EF-87B9-45AB-B971-3470DA961C90}">
      <dgm:prSet/>
      <dgm:spPr/>
      <dgm:t>
        <a:bodyPr/>
        <a:lstStyle/>
        <a:p>
          <a:endParaRPr lang="en-US"/>
        </a:p>
      </dgm:t>
    </dgm:pt>
    <dgm:pt modelId="{2499675B-107E-4412-9240-E08C31A46BF0}" type="sibTrans" cxnId="{CE92F7EF-87B9-45AB-B971-3470DA961C90}">
      <dgm:prSet/>
      <dgm:spPr/>
      <dgm:t>
        <a:bodyPr/>
        <a:lstStyle/>
        <a:p>
          <a:endParaRPr lang="en-US"/>
        </a:p>
      </dgm:t>
    </dgm:pt>
    <dgm:pt modelId="{1AAA7E09-6377-4C59-8850-E69AF876EDF7}">
      <dgm:prSet custT="1"/>
      <dgm:spPr/>
      <dgm:t>
        <a:bodyPr/>
        <a:lstStyle/>
        <a:p>
          <a:endParaRPr lang="en-US" sz="1000" dirty="0"/>
        </a:p>
      </dgm:t>
    </dgm:pt>
    <dgm:pt modelId="{774B3AD3-B76C-49EB-B766-814CFAFCC362}" type="parTrans" cxnId="{9E5FF00A-2246-48D3-9F2D-2FD55E76EA40}">
      <dgm:prSet/>
      <dgm:spPr/>
      <dgm:t>
        <a:bodyPr/>
        <a:lstStyle/>
        <a:p>
          <a:endParaRPr lang="en-US"/>
        </a:p>
      </dgm:t>
    </dgm:pt>
    <dgm:pt modelId="{336565F0-6350-4D2F-9C23-AC423D01ED21}" type="sibTrans" cxnId="{9E5FF00A-2246-48D3-9F2D-2FD55E76EA40}">
      <dgm:prSet/>
      <dgm:spPr/>
      <dgm:t>
        <a:bodyPr/>
        <a:lstStyle/>
        <a:p>
          <a:endParaRPr lang="en-US"/>
        </a:p>
      </dgm:t>
    </dgm:pt>
    <dgm:pt modelId="{18C2379F-8CEA-428A-AC79-B06BFC4A76A0}">
      <dgm:prSet custT="1"/>
      <dgm:spPr/>
      <dgm:t>
        <a:bodyPr/>
        <a:lstStyle/>
        <a:p>
          <a:r>
            <a:rPr lang="en-US" sz="1100" dirty="0" smtClean="0"/>
            <a:t>Create a bar plot to compare the scores of each of the models.</a:t>
          </a:r>
          <a:endParaRPr lang="en-US" sz="1100" dirty="0"/>
        </a:p>
      </dgm:t>
    </dgm:pt>
    <dgm:pt modelId="{F4662175-FD35-448B-9A99-DE3FFBC5B6EB}" type="parTrans" cxnId="{59EA6A42-9729-4AAB-A8B6-3E4A5C8275E2}">
      <dgm:prSet/>
      <dgm:spPr/>
      <dgm:t>
        <a:bodyPr/>
        <a:lstStyle/>
        <a:p>
          <a:endParaRPr lang="en-US"/>
        </a:p>
      </dgm:t>
    </dgm:pt>
    <dgm:pt modelId="{A081CEBC-41F6-4989-9BE9-D492C2EF24A1}" type="sibTrans" cxnId="{59EA6A42-9729-4AAB-A8B6-3E4A5C8275E2}">
      <dgm:prSet/>
      <dgm:spPr/>
      <dgm:t>
        <a:bodyPr/>
        <a:lstStyle/>
        <a:p>
          <a:endParaRPr lang="en-US"/>
        </a:p>
      </dgm:t>
    </dgm:pt>
    <dgm:pt modelId="{241F1246-1D70-44D4-A9C2-09F0427993D3}">
      <dgm:prSet phldrT="[Text]"/>
      <dgm:spPr/>
      <dgm:t>
        <a:bodyPr/>
        <a:lstStyle/>
        <a:p>
          <a:r>
            <a:rPr lang="en-US" dirty="0" smtClean="0"/>
            <a:t>Fit &amp; Transform</a:t>
          </a:r>
          <a:endParaRPr lang="en-US" dirty="0"/>
        </a:p>
      </dgm:t>
    </dgm:pt>
    <dgm:pt modelId="{73671569-6D12-4C68-9F0E-EBEB42FE6DBC}" type="sibTrans" cxnId="{70EC33C6-7258-491B-8E68-DDE9BD6780C7}">
      <dgm:prSet/>
      <dgm:spPr/>
      <dgm:t>
        <a:bodyPr/>
        <a:lstStyle/>
        <a:p>
          <a:endParaRPr lang="en-US"/>
        </a:p>
      </dgm:t>
    </dgm:pt>
    <dgm:pt modelId="{BBC30946-FED6-40B9-9578-873C88E40FAA}" type="parTrans" cxnId="{70EC33C6-7258-491B-8E68-DDE9BD6780C7}">
      <dgm:prSet/>
      <dgm:spPr/>
      <dgm:t>
        <a:bodyPr/>
        <a:lstStyle/>
        <a:p>
          <a:endParaRPr lang="en-US"/>
        </a:p>
      </dgm:t>
    </dgm:pt>
    <dgm:pt modelId="{C57C2B98-84BE-4DEC-8141-2C95EC0CCBD3}">
      <dgm:prSet/>
      <dgm:spPr/>
      <dgm:t>
        <a:bodyPr/>
        <a:lstStyle/>
        <a:p>
          <a:r>
            <a:rPr lang="en-US" dirty="0" smtClean="0"/>
            <a:t>Plot the matrix</a:t>
          </a:r>
          <a:endParaRPr lang="en-US" dirty="0"/>
        </a:p>
      </dgm:t>
    </dgm:pt>
    <dgm:pt modelId="{313D4157-C8F4-4B5A-AA16-1A3B11BD929C}" type="sibTrans" cxnId="{EB5CEBF8-D335-48A8-BB11-7B651D494709}">
      <dgm:prSet/>
      <dgm:spPr/>
      <dgm:t>
        <a:bodyPr/>
        <a:lstStyle/>
        <a:p>
          <a:endParaRPr lang="en-US"/>
        </a:p>
      </dgm:t>
    </dgm:pt>
    <dgm:pt modelId="{B848DDC5-55AB-4D29-9D1C-ED0B34EBFD7C}" type="parTrans" cxnId="{EB5CEBF8-D335-48A8-BB11-7B651D494709}">
      <dgm:prSet/>
      <dgm:spPr/>
      <dgm:t>
        <a:bodyPr/>
        <a:lstStyle/>
        <a:p>
          <a:endParaRPr lang="en-US"/>
        </a:p>
      </dgm:t>
    </dgm:pt>
    <dgm:pt modelId="{E2A487A6-9172-47B7-BADF-DFCEBE581D5B}" type="pres">
      <dgm:prSet presAssocID="{02D4EAEE-55B3-4780-96EE-9231132E3A65}" presName="linearFlow" presStyleCnt="0">
        <dgm:presLayoutVars>
          <dgm:dir/>
          <dgm:animLvl val="lvl"/>
          <dgm:resizeHandles val="exact"/>
        </dgm:presLayoutVars>
      </dgm:prSet>
      <dgm:spPr/>
      <dgm:t>
        <a:bodyPr/>
        <a:lstStyle/>
        <a:p>
          <a:endParaRPr lang="en-US"/>
        </a:p>
      </dgm:t>
    </dgm:pt>
    <dgm:pt modelId="{1CA324FD-820C-435D-A9A4-43B7120FA814}" type="pres">
      <dgm:prSet presAssocID="{6E2EEC0A-E3B0-4553-AE7A-A6BA46DA00B6}" presName="composite" presStyleCnt="0"/>
      <dgm:spPr/>
      <dgm:t>
        <a:bodyPr/>
        <a:lstStyle/>
        <a:p>
          <a:endParaRPr lang="en-US"/>
        </a:p>
      </dgm:t>
    </dgm:pt>
    <dgm:pt modelId="{869E138C-ED86-440D-95E1-481B06C037F5}" type="pres">
      <dgm:prSet presAssocID="{6E2EEC0A-E3B0-4553-AE7A-A6BA46DA00B6}" presName="parTx" presStyleLbl="node1" presStyleIdx="0" presStyleCnt="7">
        <dgm:presLayoutVars>
          <dgm:chMax val="0"/>
          <dgm:chPref val="0"/>
          <dgm:bulletEnabled val="1"/>
        </dgm:presLayoutVars>
      </dgm:prSet>
      <dgm:spPr/>
      <dgm:t>
        <a:bodyPr/>
        <a:lstStyle/>
        <a:p>
          <a:endParaRPr lang="en-US"/>
        </a:p>
      </dgm:t>
    </dgm:pt>
    <dgm:pt modelId="{1AF5EDD5-D925-4ACD-8838-A64A3E9FA35C}" type="pres">
      <dgm:prSet presAssocID="{6E2EEC0A-E3B0-4553-AE7A-A6BA46DA00B6}" presName="parSh" presStyleLbl="node1" presStyleIdx="0" presStyleCnt="7"/>
      <dgm:spPr/>
      <dgm:t>
        <a:bodyPr/>
        <a:lstStyle/>
        <a:p>
          <a:endParaRPr lang="en-US"/>
        </a:p>
      </dgm:t>
    </dgm:pt>
    <dgm:pt modelId="{8199BF50-3218-436B-AA0A-2D5BC4BC3F1C}" type="pres">
      <dgm:prSet presAssocID="{6E2EEC0A-E3B0-4553-AE7A-A6BA46DA00B6}" presName="desTx" presStyleLbl="fgAcc1" presStyleIdx="0" presStyleCnt="7" custScaleY="87100">
        <dgm:presLayoutVars>
          <dgm:bulletEnabled val="1"/>
        </dgm:presLayoutVars>
      </dgm:prSet>
      <dgm:spPr/>
      <dgm:t>
        <a:bodyPr/>
        <a:lstStyle/>
        <a:p>
          <a:endParaRPr lang="en-US"/>
        </a:p>
      </dgm:t>
    </dgm:pt>
    <dgm:pt modelId="{7EA4A1D4-E1A6-4296-8654-55D71BEF788E}" type="pres">
      <dgm:prSet presAssocID="{C9DB1B55-4B45-441E-BD50-60789A9C4D56}" presName="sibTrans" presStyleLbl="sibTrans2D1" presStyleIdx="0" presStyleCnt="6"/>
      <dgm:spPr/>
      <dgm:t>
        <a:bodyPr/>
        <a:lstStyle/>
        <a:p>
          <a:endParaRPr lang="en-US"/>
        </a:p>
      </dgm:t>
    </dgm:pt>
    <dgm:pt modelId="{AB2AD1E8-4685-46DC-B31A-7617424B75C8}" type="pres">
      <dgm:prSet presAssocID="{C9DB1B55-4B45-441E-BD50-60789A9C4D56}" presName="connTx" presStyleLbl="sibTrans2D1" presStyleIdx="0" presStyleCnt="6"/>
      <dgm:spPr/>
      <dgm:t>
        <a:bodyPr/>
        <a:lstStyle/>
        <a:p>
          <a:endParaRPr lang="en-US"/>
        </a:p>
      </dgm:t>
    </dgm:pt>
    <dgm:pt modelId="{C776636C-9757-4630-9A20-1DAAE4324B7E}" type="pres">
      <dgm:prSet presAssocID="{241F1246-1D70-44D4-A9C2-09F0427993D3}" presName="composite" presStyleCnt="0"/>
      <dgm:spPr/>
      <dgm:t>
        <a:bodyPr/>
        <a:lstStyle/>
        <a:p>
          <a:endParaRPr lang="en-US"/>
        </a:p>
      </dgm:t>
    </dgm:pt>
    <dgm:pt modelId="{7D461E4A-7C18-4D5E-904D-AFEDA6CFA91B}" type="pres">
      <dgm:prSet presAssocID="{241F1246-1D70-44D4-A9C2-09F0427993D3}" presName="parTx" presStyleLbl="node1" presStyleIdx="0" presStyleCnt="7">
        <dgm:presLayoutVars>
          <dgm:chMax val="0"/>
          <dgm:chPref val="0"/>
          <dgm:bulletEnabled val="1"/>
        </dgm:presLayoutVars>
      </dgm:prSet>
      <dgm:spPr/>
      <dgm:t>
        <a:bodyPr/>
        <a:lstStyle/>
        <a:p>
          <a:endParaRPr lang="en-US"/>
        </a:p>
      </dgm:t>
    </dgm:pt>
    <dgm:pt modelId="{69C430E1-B186-44F0-BD45-446576791480}" type="pres">
      <dgm:prSet presAssocID="{241F1246-1D70-44D4-A9C2-09F0427993D3}" presName="parSh" presStyleLbl="node1" presStyleIdx="1" presStyleCnt="7"/>
      <dgm:spPr/>
      <dgm:t>
        <a:bodyPr/>
        <a:lstStyle/>
        <a:p>
          <a:endParaRPr lang="en-US"/>
        </a:p>
      </dgm:t>
    </dgm:pt>
    <dgm:pt modelId="{CAAC06F7-7094-4EC8-B749-24D2A75BBBF5}" type="pres">
      <dgm:prSet presAssocID="{241F1246-1D70-44D4-A9C2-09F0427993D3}" presName="desTx" presStyleLbl="fgAcc1" presStyleIdx="1" presStyleCnt="7" custScaleX="111271" custScaleY="92629">
        <dgm:presLayoutVars>
          <dgm:bulletEnabled val="1"/>
        </dgm:presLayoutVars>
      </dgm:prSet>
      <dgm:spPr/>
      <dgm:t>
        <a:bodyPr/>
        <a:lstStyle/>
        <a:p>
          <a:endParaRPr lang="en-US"/>
        </a:p>
      </dgm:t>
    </dgm:pt>
    <dgm:pt modelId="{AC4DD515-3DFF-4B92-8702-FCC349B312A9}" type="pres">
      <dgm:prSet presAssocID="{73671569-6D12-4C68-9F0E-EBEB42FE6DBC}" presName="sibTrans" presStyleLbl="sibTrans2D1" presStyleIdx="1" presStyleCnt="6"/>
      <dgm:spPr/>
      <dgm:t>
        <a:bodyPr/>
        <a:lstStyle/>
        <a:p>
          <a:endParaRPr lang="en-US"/>
        </a:p>
      </dgm:t>
    </dgm:pt>
    <dgm:pt modelId="{2533656C-FBF2-4EF0-A24A-796B7D7216C8}" type="pres">
      <dgm:prSet presAssocID="{73671569-6D12-4C68-9F0E-EBEB42FE6DBC}" presName="connTx" presStyleLbl="sibTrans2D1" presStyleIdx="1" presStyleCnt="6"/>
      <dgm:spPr/>
      <dgm:t>
        <a:bodyPr/>
        <a:lstStyle/>
        <a:p>
          <a:endParaRPr lang="en-US"/>
        </a:p>
      </dgm:t>
    </dgm:pt>
    <dgm:pt modelId="{7B794C89-E77F-4BDD-9673-21BF4E858342}" type="pres">
      <dgm:prSet presAssocID="{936C2862-0539-4C46-A852-4CBB693051BB}" presName="composite" presStyleCnt="0"/>
      <dgm:spPr/>
      <dgm:t>
        <a:bodyPr/>
        <a:lstStyle/>
        <a:p>
          <a:endParaRPr lang="en-US"/>
        </a:p>
      </dgm:t>
    </dgm:pt>
    <dgm:pt modelId="{D906BF6D-DA1D-4C69-89EA-11306101C4F0}" type="pres">
      <dgm:prSet presAssocID="{936C2862-0539-4C46-A852-4CBB693051BB}" presName="parTx" presStyleLbl="node1" presStyleIdx="1" presStyleCnt="7">
        <dgm:presLayoutVars>
          <dgm:chMax val="0"/>
          <dgm:chPref val="0"/>
          <dgm:bulletEnabled val="1"/>
        </dgm:presLayoutVars>
      </dgm:prSet>
      <dgm:spPr/>
      <dgm:t>
        <a:bodyPr/>
        <a:lstStyle/>
        <a:p>
          <a:endParaRPr lang="en-US"/>
        </a:p>
      </dgm:t>
    </dgm:pt>
    <dgm:pt modelId="{5BD27BED-4035-4D1A-9AA3-945A9555F234}" type="pres">
      <dgm:prSet presAssocID="{936C2862-0539-4C46-A852-4CBB693051BB}" presName="parSh" presStyleLbl="node1" presStyleIdx="2" presStyleCnt="7"/>
      <dgm:spPr/>
      <dgm:t>
        <a:bodyPr/>
        <a:lstStyle/>
        <a:p>
          <a:endParaRPr lang="en-US"/>
        </a:p>
      </dgm:t>
    </dgm:pt>
    <dgm:pt modelId="{80457163-CDD9-4072-B074-673B747C0462}" type="pres">
      <dgm:prSet presAssocID="{936C2862-0539-4C46-A852-4CBB693051BB}" presName="desTx" presStyleLbl="fgAcc1" presStyleIdx="2" presStyleCnt="7" custScaleX="118061" custScaleY="79168">
        <dgm:presLayoutVars>
          <dgm:bulletEnabled val="1"/>
        </dgm:presLayoutVars>
      </dgm:prSet>
      <dgm:spPr/>
      <dgm:t>
        <a:bodyPr/>
        <a:lstStyle/>
        <a:p>
          <a:endParaRPr lang="en-US"/>
        </a:p>
      </dgm:t>
    </dgm:pt>
    <dgm:pt modelId="{7D264FCD-0F54-4A65-B1A3-D3E04CCE9206}" type="pres">
      <dgm:prSet presAssocID="{C07C24A6-1170-446E-B662-C7DB695FAAB9}" presName="sibTrans" presStyleLbl="sibTrans2D1" presStyleIdx="2" presStyleCnt="6"/>
      <dgm:spPr/>
      <dgm:t>
        <a:bodyPr/>
        <a:lstStyle/>
        <a:p>
          <a:endParaRPr lang="en-US"/>
        </a:p>
      </dgm:t>
    </dgm:pt>
    <dgm:pt modelId="{79AD5CD6-513A-4C6E-9321-F762058DA78D}" type="pres">
      <dgm:prSet presAssocID="{C07C24A6-1170-446E-B662-C7DB695FAAB9}" presName="connTx" presStyleLbl="sibTrans2D1" presStyleIdx="2" presStyleCnt="6"/>
      <dgm:spPr/>
      <dgm:t>
        <a:bodyPr/>
        <a:lstStyle/>
        <a:p>
          <a:endParaRPr lang="en-US"/>
        </a:p>
      </dgm:t>
    </dgm:pt>
    <dgm:pt modelId="{5226CE03-5269-4405-93F9-4AF2468861ED}" type="pres">
      <dgm:prSet presAssocID="{57F4B589-714C-49B3-9607-F1463B959295}" presName="composite" presStyleCnt="0"/>
      <dgm:spPr/>
      <dgm:t>
        <a:bodyPr/>
        <a:lstStyle/>
        <a:p>
          <a:endParaRPr lang="en-US"/>
        </a:p>
      </dgm:t>
    </dgm:pt>
    <dgm:pt modelId="{04661CF4-5238-4C98-BACB-C427085BBA49}" type="pres">
      <dgm:prSet presAssocID="{57F4B589-714C-49B3-9607-F1463B959295}" presName="parTx" presStyleLbl="node1" presStyleIdx="2" presStyleCnt="7">
        <dgm:presLayoutVars>
          <dgm:chMax val="0"/>
          <dgm:chPref val="0"/>
          <dgm:bulletEnabled val="1"/>
        </dgm:presLayoutVars>
      </dgm:prSet>
      <dgm:spPr/>
      <dgm:t>
        <a:bodyPr/>
        <a:lstStyle/>
        <a:p>
          <a:endParaRPr lang="en-US"/>
        </a:p>
      </dgm:t>
    </dgm:pt>
    <dgm:pt modelId="{2A72E9E4-C7ED-40A8-B97F-0993B35F6497}" type="pres">
      <dgm:prSet presAssocID="{57F4B589-714C-49B3-9607-F1463B959295}" presName="parSh" presStyleLbl="node1" presStyleIdx="3" presStyleCnt="7"/>
      <dgm:spPr/>
      <dgm:t>
        <a:bodyPr/>
        <a:lstStyle/>
        <a:p>
          <a:endParaRPr lang="en-US"/>
        </a:p>
      </dgm:t>
    </dgm:pt>
    <dgm:pt modelId="{35A86814-34E4-4112-9160-5D18A2798618}" type="pres">
      <dgm:prSet presAssocID="{57F4B589-714C-49B3-9607-F1463B959295}" presName="desTx" presStyleLbl="fgAcc1" presStyleIdx="3" presStyleCnt="7" custScaleX="127751" custScaleY="65293" custLinFactNeighborX="-440" custLinFactNeighborY="-12733">
        <dgm:presLayoutVars>
          <dgm:bulletEnabled val="1"/>
        </dgm:presLayoutVars>
      </dgm:prSet>
      <dgm:spPr/>
      <dgm:t>
        <a:bodyPr/>
        <a:lstStyle/>
        <a:p>
          <a:endParaRPr lang="en-US"/>
        </a:p>
      </dgm:t>
    </dgm:pt>
    <dgm:pt modelId="{D3E45AD3-1F42-46A4-9019-F02D8576A9EA}" type="pres">
      <dgm:prSet presAssocID="{F91BA27B-E5C7-4732-BC95-32C8E22334D0}" presName="sibTrans" presStyleLbl="sibTrans2D1" presStyleIdx="3" presStyleCnt="6"/>
      <dgm:spPr/>
      <dgm:t>
        <a:bodyPr/>
        <a:lstStyle/>
        <a:p>
          <a:endParaRPr lang="en-US"/>
        </a:p>
      </dgm:t>
    </dgm:pt>
    <dgm:pt modelId="{52EE7F1B-0E75-41FC-8C47-C67430F0AC1D}" type="pres">
      <dgm:prSet presAssocID="{F91BA27B-E5C7-4732-BC95-32C8E22334D0}" presName="connTx" presStyleLbl="sibTrans2D1" presStyleIdx="3" presStyleCnt="6"/>
      <dgm:spPr/>
      <dgm:t>
        <a:bodyPr/>
        <a:lstStyle/>
        <a:p>
          <a:endParaRPr lang="en-US"/>
        </a:p>
      </dgm:t>
    </dgm:pt>
    <dgm:pt modelId="{12C12FCF-A274-4D87-BCE4-43057D99F1E2}" type="pres">
      <dgm:prSet presAssocID="{2B7BCE92-66D8-42A4-BA06-548FF5105E2A}" presName="composite" presStyleCnt="0"/>
      <dgm:spPr/>
      <dgm:t>
        <a:bodyPr/>
        <a:lstStyle/>
        <a:p>
          <a:endParaRPr lang="en-US"/>
        </a:p>
      </dgm:t>
    </dgm:pt>
    <dgm:pt modelId="{38A186ED-726B-451B-A2D6-16A4DC400CA9}" type="pres">
      <dgm:prSet presAssocID="{2B7BCE92-66D8-42A4-BA06-548FF5105E2A}" presName="parTx" presStyleLbl="node1" presStyleIdx="3" presStyleCnt="7">
        <dgm:presLayoutVars>
          <dgm:chMax val="0"/>
          <dgm:chPref val="0"/>
          <dgm:bulletEnabled val="1"/>
        </dgm:presLayoutVars>
      </dgm:prSet>
      <dgm:spPr/>
      <dgm:t>
        <a:bodyPr/>
        <a:lstStyle/>
        <a:p>
          <a:endParaRPr lang="en-US"/>
        </a:p>
      </dgm:t>
    </dgm:pt>
    <dgm:pt modelId="{4E1F0FAA-0ED5-44D9-AE88-F8861F832D0B}" type="pres">
      <dgm:prSet presAssocID="{2B7BCE92-66D8-42A4-BA06-548FF5105E2A}" presName="parSh" presStyleLbl="node1" presStyleIdx="4" presStyleCnt="7"/>
      <dgm:spPr/>
      <dgm:t>
        <a:bodyPr/>
        <a:lstStyle/>
        <a:p>
          <a:endParaRPr lang="en-US"/>
        </a:p>
      </dgm:t>
    </dgm:pt>
    <dgm:pt modelId="{5C6211CC-5020-4426-B91A-263EE1C7D19A}" type="pres">
      <dgm:prSet presAssocID="{2B7BCE92-66D8-42A4-BA06-548FF5105E2A}" presName="desTx" presStyleLbl="fgAcc1" presStyleIdx="4" presStyleCnt="7" custScaleX="142040" custScaleY="74059" custLinFactNeighborX="-6849" custLinFactNeighborY="-7652">
        <dgm:presLayoutVars>
          <dgm:bulletEnabled val="1"/>
        </dgm:presLayoutVars>
      </dgm:prSet>
      <dgm:spPr/>
      <dgm:t>
        <a:bodyPr/>
        <a:lstStyle/>
        <a:p>
          <a:endParaRPr lang="en-US"/>
        </a:p>
      </dgm:t>
    </dgm:pt>
    <dgm:pt modelId="{94E7DAD9-B206-4BEF-B13B-E38DD0C7999A}" type="pres">
      <dgm:prSet presAssocID="{B0BBF9CD-9391-48B0-8908-BE242711B902}" presName="sibTrans" presStyleLbl="sibTrans2D1" presStyleIdx="4" presStyleCnt="6"/>
      <dgm:spPr/>
      <dgm:t>
        <a:bodyPr/>
        <a:lstStyle/>
        <a:p>
          <a:endParaRPr lang="en-US"/>
        </a:p>
      </dgm:t>
    </dgm:pt>
    <dgm:pt modelId="{9CCCEABD-DF04-4A2D-BEAA-8350C3B0D56E}" type="pres">
      <dgm:prSet presAssocID="{B0BBF9CD-9391-48B0-8908-BE242711B902}" presName="connTx" presStyleLbl="sibTrans2D1" presStyleIdx="4" presStyleCnt="6"/>
      <dgm:spPr/>
      <dgm:t>
        <a:bodyPr/>
        <a:lstStyle/>
        <a:p>
          <a:endParaRPr lang="en-US"/>
        </a:p>
      </dgm:t>
    </dgm:pt>
    <dgm:pt modelId="{D3F8D8FC-D4F5-4C26-935C-0FA9B4D8E003}" type="pres">
      <dgm:prSet presAssocID="{C57C2B98-84BE-4DEC-8141-2C95EC0CCBD3}" presName="composite" presStyleCnt="0"/>
      <dgm:spPr/>
      <dgm:t>
        <a:bodyPr/>
        <a:lstStyle/>
        <a:p>
          <a:endParaRPr lang="en-US"/>
        </a:p>
      </dgm:t>
    </dgm:pt>
    <dgm:pt modelId="{3EF028CB-8897-45F0-BBB1-A0B7BABE611C}" type="pres">
      <dgm:prSet presAssocID="{C57C2B98-84BE-4DEC-8141-2C95EC0CCBD3}" presName="parTx" presStyleLbl="node1" presStyleIdx="4" presStyleCnt="7">
        <dgm:presLayoutVars>
          <dgm:chMax val="0"/>
          <dgm:chPref val="0"/>
          <dgm:bulletEnabled val="1"/>
        </dgm:presLayoutVars>
      </dgm:prSet>
      <dgm:spPr/>
      <dgm:t>
        <a:bodyPr/>
        <a:lstStyle/>
        <a:p>
          <a:endParaRPr lang="en-US"/>
        </a:p>
      </dgm:t>
    </dgm:pt>
    <dgm:pt modelId="{39DDDCA7-23FE-4BE9-8D82-82EA9207B829}" type="pres">
      <dgm:prSet presAssocID="{C57C2B98-84BE-4DEC-8141-2C95EC0CCBD3}" presName="parSh" presStyleLbl="node1" presStyleIdx="5" presStyleCnt="7"/>
      <dgm:spPr/>
      <dgm:t>
        <a:bodyPr/>
        <a:lstStyle/>
        <a:p>
          <a:endParaRPr lang="en-US"/>
        </a:p>
      </dgm:t>
    </dgm:pt>
    <dgm:pt modelId="{2DF2E76B-A78A-4911-9EBB-A19674FF5FF3}" type="pres">
      <dgm:prSet presAssocID="{C57C2B98-84BE-4DEC-8141-2C95EC0CCBD3}" presName="desTx" presStyleLbl="fgAcc1" presStyleIdx="5" presStyleCnt="7" custScaleX="130260" custScaleY="59060" custLinFactNeighborX="-11911" custLinFactNeighborY="-10552">
        <dgm:presLayoutVars>
          <dgm:bulletEnabled val="1"/>
        </dgm:presLayoutVars>
      </dgm:prSet>
      <dgm:spPr/>
      <dgm:t>
        <a:bodyPr/>
        <a:lstStyle/>
        <a:p>
          <a:endParaRPr lang="en-US"/>
        </a:p>
      </dgm:t>
    </dgm:pt>
    <dgm:pt modelId="{0E3C464E-02E5-4D6B-B551-1053AB5ED35D}" type="pres">
      <dgm:prSet presAssocID="{313D4157-C8F4-4B5A-AA16-1A3B11BD929C}" presName="sibTrans" presStyleLbl="sibTrans2D1" presStyleIdx="5" presStyleCnt="6"/>
      <dgm:spPr/>
      <dgm:t>
        <a:bodyPr/>
        <a:lstStyle/>
        <a:p>
          <a:endParaRPr lang="en-US"/>
        </a:p>
      </dgm:t>
    </dgm:pt>
    <dgm:pt modelId="{BE2AFD09-9BF6-448E-B534-A143AB084CAD}" type="pres">
      <dgm:prSet presAssocID="{313D4157-C8F4-4B5A-AA16-1A3B11BD929C}" presName="connTx" presStyleLbl="sibTrans2D1" presStyleIdx="5" presStyleCnt="6"/>
      <dgm:spPr/>
      <dgm:t>
        <a:bodyPr/>
        <a:lstStyle/>
        <a:p>
          <a:endParaRPr lang="en-US"/>
        </a:p>
      </dgm:t>
    </dgm:pt>
    <dgm:pt modelId="{1FEE86B6-9FE9-41FF-ABBA-1A33BE4A3F94}" type="pres">
      <dgm:prSet presAssocID="{4F0084A9-7064-4FD8-AD4E-C9CB682B674B}" presName="composite" presStyleCnt="0"/>
      <dgm:spPr/>
      <dgm:t>
        <a:bodyPr/>
        <a:lstStyle/>
        <a:p>
          <a:endParaRPr lang="en-US"/>
        </a:p>
      </dgm:t>
    </dgm:pt>
    <dgm:pt modelId="{ED408542-6BEF-4DD0-87C6-61C524E7726F}" type="pres">
      <dgm:prSet presAssocID="{4F0084A9-7064-4FD8-AD4E-C9CB682B674B}" presName="parTx" presStyleLbl="node1" presStyleIdx="5" presStyleCnt="7">
        <dgm:presLayoutVars>
          <dgm:chMax val="0"/>
          <dgm:chPref val="0"/>
          <dgm:bulletEnabled val="1"/>
        </dgm:presLayoutVars>
      </dgm:prSet>
      <dgm:spPr/>
      <dgm:t>
        <a:bodyPr/>
        <a:lstStyle/>
        <a:p>
          <a:endParaRPr lang="en-US"/>
        </a:p>
      </dgm:t>
    </dgm:pt>
    <dgm:pt modelId="{FF1B862C-BAFF-4AF3-9099-52E425FC0139}" type="pres">
      <dgm:prSet presAssocID="{4F0084A9-7064-4FD8-AD4E-C9CB682B674B}" presName="parSh" presStyleLbl="node1" presStyleIdx="6" presStyleCnt="7"/>
      <dgm:spPr/>
      <dgm:t>
        <a:bodyPr/>
        <a:lstStyle/>
        <a:p>
          <a:endParaRPr lang="en-US"/>
        </a:p>
      </dgm:t>
    </dgm:pt>
    <dgm:pt modelId="{D3E662C1-75FA-4C1E-A11D-3AF14DE5371B}" type="pres">
      <dgm:prSet presAssocID="{4F0084A9-7064-4FD8-AD4E-C9CB682B674B}" presName="desTx" presStyleLbl="fgAcc1" presStyleIdx="6" presStyleCnt="7" custScaleX="132093" custScaleY="76250" custLinFactNeighborX="-13486" custLinFactNeighborY="-6254">
        <dgm:presLayoutVars>
          <dgm:bulletEnabled val="1"/>
        </dgm:presLayoutVars>
      </dgm:prSet>
      <dgm:spPr/>
      <dgm:t>
        <a:bodyPr/>
        <a:lstStyle/>
        <a:p>
          <a:endParaRPr lang="en-US"/>
        </a:p>
      </dgm:t>
    </dgm:pt>
  </dgm:ptLst>
  <dgm:cxnLst>
    <dgm:cxn modelId="{E6B2A8D3-1FFD-4A3F-8E04-5749DBDE92F0}" type="presOf" srcId="{2B7BCE92-66D8-42A4-BA06-548FF5105E2A}" destId="{38A186ED-726B-451B-A2D6-16A4DC400CA9}" srcOrd="0" destOrd="0" presId="urn:microsoft.com/office/officeart/2005/8/layout/process3"/>
    <dgm:cxn modelId="{140F74D2-867D-48B6-9167-4DD41C16D38A}" srcId="{6E2EEC0A-E3B0-4553-AE7A-A6BA46DA00B6}" destId="{09626A56-5D27-4398-85A7-F2AB797B4CB9}" srcOrd="0" destOrd="0" parTransId="{37170C52-84B3-4808-BD8B-9A7D4794DF3F}" sibTransId="{BE0D1F39-E214-4022-A438-A9B1B59CA5EF}"/>
    <dgm:cxn modelId="{9564F568-1733-4ADC-BB64-6C9A8ADC0088}" srcId="{241F1246-1D70-44D4-A9C2-09F0427993D3}" destId="{C8DB84C0-F82D-441F-9AC4-258EA50DE422}" srcOrd="0" destOrd="0" parTransId="{2FC1376D-E491-4835-872E-2EEE91DFEDAE}" sibTransId="{A7AC86C1-94C8-48BB-956D-FE1E21A32A97}"/>
    <dgm:cxn modelId="{ACB334CC-D94A-4B07-A50B-D034AB11BFBE}" srcId="{02D4EAEE-55B3-4780-96EE-9231132E3A65}" destId="{2B7BCE92-66D8-42A4-BA06-548FF5105E2A}" srcOrd="4" destOrd="0" parTransId="{A810A537-37C7-4F1E-AAE9-B67BAF39F6B7}" sibTransId="{B0BBF9CD-9391-48B0-8908-BE242711B902}"/>
    <dgm:cxn modelId="{F165F4DF-DB0B-4B89-B882-C2E788C4927B}" type="presOf" srcId="{6E2EEC0A-E3B0-4553-AE7A-A6BA46DA00B6}" destId="{869E138C-ED86-440D-95E1-481B06C037F5}" srcOrd="0" destOrd="0" presId="urn:microsoft.com/office/officeart/2005/8/layout/process3"/>
    <dgm:cxn modelId="{9992C48B-66C2-42F0-A20A-3CF3F4D18811}" type="presOf" srcId="{09626A56-5D27-4398-85A7-F2AB797B4CB9}" destId="{8199BF50-3218-436B-AA0A-2D5BC4BC3F1C}" srcOrd="0" destOrd="0" presId="urn:microsoft.com/office/officeart/2005/8/layout/process3"/>
    <dgm:cxn modelId="{BABBA6AA-CD05-4972-839E-8FB3054B17C2}" type="presOf" srcId="{1AAA7E09-6377-4C59-8850-E69AF876EDF7}" destId="{2DF2E76B-A78A-4911-9EBB-A19674FF5FF3}" srcOrd="0" destOrd="0" presId="urn:microsoft.com/office/officeart/2005/8/layout/process3"/>
    <dgm:cxn modelId="{D6E6C932-3311-48FA-93B1-47369F1BEF72}" srcId="{02D4EAEE-55B3-4780-96EE-9231132E3A65}" destId="{6E2EEC0A-E3B0-4553-AE7A-A6BA46DA00B6}" srcOrd="0" destOrd="0" parTransId="{109F6652-530E-4A8E-A428-B462E1EF5989}" sibTransId="{C9DB1B55-4B45-441E-BD50-60789A9C4D56}"/>
    <dgm:cxn modelId="{174E614F-FC3A-47E7-855F-847A254E8740}" type="presOf" srcId="{2E45A73C-81DF-4667-AFF7-DBEAA519A4D5}" destId="{5C6211CC-5020-4426-B91A-263EE1C7D19A}" srcOrd="0" destOrd="0" presId="urn:microsoft.com/office/officeart/2005/8/layout/process3"/>
    <dgm:cxn modelId="{2D690B2A-272F-4DE4-802A-DECA24BA2EF5}" type="presOf" srcId="{936C2862-0539-4C46-A852-4CBB693051BB}" destId="{D906BF6D-DA1D-4C69-89EA-11306101C4F0}" srcOrd="0" destOrd="0" presId="urn:microsoft.com/office/officeart/2005/8/layout/process3"/>
    <dgm:cxn modelId="{0F354D75-F2AA-4C9A-8F8E-D7DFA7A09D4B}" type="presOf" srcId="{E708837B-AFB8-4730-B73B-58D3E98D7763}" destId="{35A86814-34E4-4112-9160-5D18A2798618}" srcOrd="0" destOrd="0" presId="urn:microsoft.com/office/officeart/2005/8/layout/process3"/>
    <dgm:cxn modelId="{69A6FE4F-879B-4F40-A0F7-6DD6C21922E0}" type="presOf" srcId="{4F0084A9-7064-4FD8-AD4E-C9CB682B674B}" destId="{FF1B862C-BAFF-4AF3-9099-52E425FC0139}" srcOrd="1" destOrd="0" presId="urn:microsoft.com/office/officeart/2005/8/layout/process3"/>
    <dgm:cxn modelId="{FF55D467-59D1-44D4-9118-49F8B4E4EEF2}" type="presOf" srcId="{73671569-6D12-4C68-9F0E-EBEB42FE6DBC}" destId="{2533656C-FBF2-4EF0-A24A-796B7D7216C8}" srcOrd="1" destOrd="0" presId="urn:microsoft.com/office/officeart/2005/8/layout/process3"/>
    <dgm:cxn modelId="{5CB321B1-B60B-42CA-9943-5D7A06500DB6}" type="presOf" srcId="{313D4157-C8F4-4B5A-AA16-1A3B11BD929C}" destId="{BE2AFD09-9BF6-448E-B534-A143AB084CAD}" srcOrd="1" destOrd="0" presId="urn:microsoft.com/office/officeart/2005/8/layout/process3"/>
    <dgm:cxn modelId="{E37D668B-DD40-4F8A-8A6F-ABB2C525DF1B}" type="presOf" srcId="{F91BA27B-E5C7-4732-BC95-32C8E22334D0}" destId="{D3E45AD3-1F42-46A4-9019-F02D8576A9EA}" srcOrd="0" destOrd="0" presId="urn:microsoft.com/office/officeart/2005/8/layout/process3"/>
    <dgm:cxn modelId="{9E5FF00A-2246-48D3-9F2D-2FD55E76EA40}" srcId="{C57C2B98-84BE-4DEC-8141-2C95EC0CCBD3}" destId="{1AAA7E09-6377-4C59-8850-E69AF876EDF7}" srcOrd="0" destOrd="0" parTransId="{774B3AD3-B76C-49EB-B766-814CFAFCC362}" sibTransId="{336565F0-6350-4D2F-9C23-AC423D01ED21}"/>
    <dgm:cxn modelId="{B4AB07A9-9529-4297-BF7A-E96DCF5C8717}" type="presOf" srcId="{02D4EAEE-55B3-4780-96EE-9231132E3A65}" destId="{E2A487A6-9172-47B7-BADF-DFCEBE581D5B}" srcOrd="0" destOrd="0" presId="urn:microsoft.com/office/officeart/2005/8/layout/process3"/>
    <dgm:cxn modelId="{60D925D8-B976-4418-B280-1E7F7B299FA1}" type="presOf" srcId="{B0BBF9CD-9391-48B0-8908-BE242711B902}" destId="{9CCCEABD-DF04-4A2D-BEAA-8350C3B0D56E}" srcOrd="1" destOrd="0" presId="urn:microsoft.com/office/officeart/2005/8/layout/process3"/>
    <dgm:cxn modelId="{F12F7AB0-C4BD-414B-A86D-3A28BD1ABD2F}" type="presOf" srcId="{C9DB1B55-4B45-441E-BD50-60789A9C4D56}" destId="{7EA4A1D4-E1A6-4296-8654-55D71BEF788E}" srcOrd="0" destOrd="0" presId="urn:microsoft.com/office/officeart/2005/8/layout/process3"/>
    <dgm:cxn modelId="{BDAFFC56-5DCF-4BA6-B9AD-A453CB8E5CD5}" srcId="{02D4EAEE-55B3-4780-96EE-9231132E3A65}" destId="{57F4B589-714C-49B3-9607-F1463B959295}" srcOrd="3" destOrd="0" parTransId="{0D5D9EF5-44F5-4575-B3BF-6AD75210DEBF}" sibTransId="{F91BA27B-E5C7-4732-BC95-32C8E22334D0}"/>
    <dgm:cxn modelId="{E9F8A23D-CB89-4A71-9F2C-706FF6B8237E}" type="presOf" srcId="{313D4157-C8F4-4B5A-AA16-1A3B11BD929C}" destId="{0E3C464E-02E5-4D6B-B551-1053AB5ED35D}" srcOrd="0" destOrd="0" presId="urn:microsoft.com/office/officeart/2005/8/layout/process3"/>
    <dgm:cxn modelId="{40E08220-D4AA-466D-8950-C8FCCA33DD91}" type="presOf" srcId="{F91BA27B-E5C7-4732-BC95-32C8E22334D0}" destId="{52EE7F1B-0E75-41FC-8C47-C67430F0AC1D}" srcOrd="1" destOrd="0" presId="urn:microsoft.com/office/officeart/2005/8/layout/process3"/>
    <dgm:cxn modelId="{982AB178-9643-46F0-A803-4BC1A8955550}" type="presOf" srcId="{4F0084A9-7064-4FD8-AD4E-C9CB682B674B}" destId="{ED408542-6BEF-4DD0-87C6-61C524E7726F}" srcOrd="0" destOrd="0" presId="urn:microsoft.com/office/officeart/2005/8/layout/process3"/>
    <dgm:cxn modelId="{3689587F-78FE-4E78-946E-F80A63B8AB51}" type="presOf" srcId="{C216A633-C4E0-4218-974F-FB72EB11196B}" destId="{80457163-CDD9-4072-B074-673B747C0462}" srcOrd="0" destOrd="0" presId="urn:microsoft.com/office/officeart/2005/8/layout/process3"/>
    <dgm:cxn modelId="{59EA6A42-9729-4AAB-A8B6-3E4A5C8275E2}" srcId="{4F0084A9-7064-4FD8-AD4E-C9CB682B674B}" destId="{18C2379F-8CEA-428A-AC79-B06BFC4A76A0}" srcOrd="0" destOrd="0" parTransId="{F4662175-FD35-448B-9A99-DE3FFBC5B6EB}" sibTransId="{A081CEBC-41F6-4989-9BE9-D492C2EF24A1}"/>
    <dgm:cxn modelId="{0223E195-524D-46D3-B521-A1E9FFAE84A1}" srcId="{57F4B589-714C-49B3-9607-F1463B959295}" destId="{E708837B-AFB8-4730-B73B-58D3E98D7763}" srcOrd="0" destOrd="0" parTransId="{68766972-655C-44A0-8A90-2C0A7F5CDB92}" sibTransId="{C9C494B5-FC6B-4BDB-96CC-75C671F98B89}"/>
    <dgm:cxn modelId="{2C4722AF-53A1-4900-B58D-D15D760259E3}" srcId="{936C2862-0539-4C46-A852-4CBB693051BB}" destId="{C216A633-C4E0-4218-974F-FB72EB11196B}" srcOrd="0" destOrd="0" parTransId="{81FF2E0B-02E9-44CC-A6CB-8F76393EFD7F}" sibTransId="{72943FF3-BA86-4C6C-A14A-2EFA3A64E2E5}"/>
    <dgm:cxn modelId="{1BEADF85-2BE5-4AF8-BCE2-D6C402BB1C5A}" type="presOf" srcId="{C57C2B98-84BE-4DEC-8141-2C95EC0CCBD3}" destId="{3EF028CB-8897-45F0-BBB1-A0B7BABE611C}" srcOrd="0" destOrd="0" presId="urn:microsoft.com/office/officeart/2005/8/layout/process3"/>
    <dgm:cxn modelId="{70EC33C6-7258-491B-8E68-DDE9BD6780C7}" srcId="{02D4EAEE-55B3-4780-96EE-9231132E3A65}" destId="{241F1246-1D70-44D4-A9C2-09F0427993D3}" srcOrd="1" destOrd="0" parTransId="{BBC30946-FED6-40B9-9578-873C88E40FAA}" sibTransId="{73671569-6D12-4C68-9F0E-EBEB42FE6DBC}"/>
    <dgm:cxn modelId="{857093C1-9898-4E8B-B134-7CB615FF694F}" type="presOf" srcId="{241F1246-1D70-44D4-A9C2-09F0427993D3}" destId="{7D461E4A-7C18-4D5E-904D-AFEDA6CFA91B}" srcOrd="0" destOrd="0" presId="urn:microsoft.com/office/officeart/2005/8/layout/process3"/>
    <dgm:cxn modelId="{8DBF2524-6CF1-4B5C-8351-E6CC9C46D39E}" type="presOf" srcId="{C57C2B98-84BE-4DEC-8141-2C95EC0CCBD3}" destId="{39DDDCA7-23FE-4BE9-8D82-82EA9207B829}" srcOrd="1" destOrd="0" presId="urn:microsoft.com/office/officeart/2005/8/layout/process3"/>
    <dgm:cxn modelId="{50B14D39-2500-4B2C-8A4C-2C0145A19299}" type="presOf" srcId="{6E2EEC0A-E3B0-4553-AE7A-A6BA46DA00B6}" destId="{1AF5EDD5-D925-4ACD-8838-A64A3E9FA35C}" srcOrd="1" destOrd="0" presId="urn:microsoft.com/office/officeart/2005/8/layout/process3"/>
    <dgm:cxn modelId="{DE621539-3E43-45D4-8227-83F8AF17AC1B}" type="presOf" srcId="{C8DB84C0-F82D-441F-9AC4-258EA50DE422}" destId="{CAAC06F7-7094-4EC8-B749-24D2A75BBBF5}" srcOrd="0" destOrd="0" presId="urn:microsoft.com/office/officeart/2005/8/layout/process3"/>
    <dgm:cxn modelId="{6BF234B3-6527-4947-8960-784DE0A463C5}" type="presOf" srcId="{C07C24A6-1170-446E-B662-C7DB695FAAB9}" destId="{7D264FCD-0F54-4A65-B1A3-D3E04CCE9206}" srcOrd="0" destOrd="0" presId="urn:microsoft.com/office/officeart/2005/8/layout/process3"/>
    <dgm:cxn modelId="{2C22FE29-8983-44D1-8C81-3987BF0AC03A}" type="presOf" srcId="{18C2379F-8CEA-428A-AC79-B06BFC4A76A0}" destId="{D3E662C1-75FA-4C1E-A11D-3AF14DE5371B}" srcOrd="0" destOrd="0" presId="urn:microsoft.com/office/officeart/2005/8/layout/process3"/>
    <dgm:cxn modelId="{15E98183-1E37-4626-B0BB-5A535B072391}" type="presOf" srcId="{936C2862-0539-4C46-A852-4CBB693051BB}" destId="{5BD27BED-4035-4D1A-9AA3-945A9555F234}" srcOrd="1" destOrd="0" presId="urn:microsoft.com/office/officeart/2005/8/layout/process3"/>
    <dgm:cxn modelId="{BA6E0058-5F15-49DA-B08C-240FD040C15E}" srcId="{02D4EAEE-55B3-4780-96EE-9231132E3A65}" destId="{4F0084A9-7064-4FD8-AD4E-C9CB682B674B}" srcOrd="6" destOrd="0" parTransId="{8F16D807-A1AB-4200-A235-D190E10CB1A7}" sibTransId="{247BC63A-B9E6-4542-8B28-B8B4FBD26F54}"/>
    <dgm:cxn modelId="{44D5073C-5FDE-4B6C-94C2-AC68FD636F8F}" type="presOf" srcId="{57F4B589-714C-49B3-9607-F1463B959295}" destId="{2A72E9E4-C7ED-40A8-B97F-0993B35F6497}" srcOrd="1" destOrd="0" presId="urn:microsoft.com/office/officeart/2005/8/layout/process3"/>
    <dgm:cxn modelId="{93AAE485-025A-4CF3-AFD2-18B7405F031F}" type="presOf" srcId="{241F1246-1D70-44D4-A9C2-09F0427993D3}" destId="{69C430E1-B186-44F0-BD45-446576791480}" srcOrd="1" destOrd="0" presId="urn:microsoft.com/office/officeart/2005/8/layout/process3"/>
    <dgm:cxn modelId="{E14EACC9-C4D9-4BED-ACD6-9086A4840EA5}" type="presOf" srcId="{57F4B589-714C-49B3-9607-F1463B959295}" destId="{04661CF4-5238-4C98-BACB-C427085BBA49}" srcOrd="0" destOrd="0" presId="urn:microsoft.com/office/officeart/2005/8/layout/process3"/>
    <dgm:cxn modelId="{F49906BE-8771-4B65-824D-5BC467C987E2}" srcId="{02D4EAEE-55B3-4780-96EE-9231132E3A65}" destId="{936C2862-0539-4C46-A852-4CBB693051BB}" srcOrd="2" destOrd="0" parTransId="{0D5CD136-F6DA-474D-8A17-C8FC6CF2335C}" sibTransId="{C07C24A6-1170-446E-B662-C7DB695FAAB9}"/>
    <dgm:cxn modelId="{D41796AC-2DF8-4B48-A115-CE26A7CD273D}" type="presOf" srcId="{C07C24A6-1170-446E-B662-C7DB695FAAB9}" destId="{79AD5CD6-513A-4C6E-9321-F762058DA78D}" srcOrd="1" destOrd="0" presId="urn:microsoft.com/office/officeart/2005/8/layout/process3"/>
    <dgm:cxn modelId="{CE92F7EF-87B9-45AB-B971-3470DA961C90}" srcId="{2B7BCE92-66D8-42A4-BA06-548FF5105E2A}" destId="{2E45A73C-81DF-4667-AFF7-DBEAA519A4D5}" srcOrd="0" destOrd="0" parTransId="{FD941A59-DFBF-4D59-8576-122612EB4652}" sibTransId="{2499675B-107E-4412-9240-E08C31A46BF0}"/>
    <dgm:cxn modelId="{D7B5E112-6CB6-4A70-AFD0-EEA89D58A2E6}" type="presOf" srcId="{C9DB1B55-4B45-441E-BD50-60789A9C4D56}" destId="{AB2AD1E8-4685-46DC-B31A-7617424B75C8}" srcOrd="1" destOrd="0" presId="urn:microsoft.com/office/officeart/2005/8/layout/process3"/>
    <dgm:cxn modelId="{EB5CEBF8-D335-48A8-BB11-7B651D494709}" srcId="{02D4EAEE-55B3-4780-96EE-9231132E3A65}" destId="{C57C2B98-84BE-4DEC-8141-2C95EC0CCBD3}" srcOrd="5" destOrd="0" parTransId="{B848DDC5-55AB-4D29-9D1C-ED0B34EBFD7C}" sibTransId="{313D4157-C8F4-4B5A-AA16-1A3B11BD929C}"/>
    <dgm:cxn modelId="{F7288763-FC3A-4408-AC93-266FC09B9FB6}" type="presOf" srcId="{73671569-6D12-4C68-9F0E-EBEB42FE6DBC}" destId="{AC4DD515-3DFF-4B92-8702-FCC349B312A9}" srcOrd="0" destOrd="0" presId="urn:microsoft.com/office/officeart/2005/8/layout/process3"/>
    <dgm:cxn modelId="{9441F87D-2508-4CC7-A1E8-B7B0A2044983}" type="presOf" srcId="{B0BBF9CD-9391-48B0-8908-BE242711B902}" destId="{94E7DAD9-B206-4BEF-B13B-E38DD0C7999A}" srcOrd="0" destOrd="0" presId="urn:microsoft.com/office/officeart/2005/8/layout/process3"/>
    <dgm:cxn modelId="{50B87911-5688-402D-8813-2E9DA7DB5BFE}" type="presOf" srcId="{2B7BCE92-66D8-42A4-BA06-548FF5105E2A}" destId="{4E1F0FAA-0ED5-44D9-AE88-F8861F832D0B}" srcOrd="1" destOrd="0" presId="urn:microsoft.com/office/officeart/2005/8/layout/process3"/>
    <dgm:cxn modelId="{C9042029-205F-4DB4-B001-614E05D8DC59}" type="presParOf" srcId="{E2A487A6-9172-47B7-BADF-DFCEBE581D5B}" destId="{1CA324FD-820C-435D-A9A4-43B7120FA814}" srcOrd="0" destOrd="0" presId="urn:microsoft.com/office/officeart/2005/8/layout/process3"/>
    <dgm:cxn modelId="{22E036E8-1EE5-44C3-97E3-3AAED9CE8328}" type="presParOf" srcId="{1CA324FD-820C-435D-A9A4-43B7120FA814}" destId="{869E138C-ED86-440D-95E1-481B06C037F5}" srcOrd="0" destOrd="0" presId="urn:microsoft.com/office/officeart/2005/8/layout/process3"/>
    <dgm:cxn modelId="{C6014DA2-CAE4-4FB3-B70F-C52E2C285F0E}" type="presParOf" srcId="{1CA324FD-820C-435D-A9A4-43B7120FA814}" destId="{1AF5EDD5-D925-4ACD-8838-A64A3E9FA35C}" srcOrd="1" destOrd="0" presId="urn:microsoft.com/office/officeart/2005/8/layout/process3"/>
    <dgm:cxn modelId="{287C39D6-039F-4597-8A1C-E98C510A1975}" type="presParOf" srcId="{1CA324FD-820C-435D-A9A4-43B7120FA814}" destId="{8199BF50-3218-436B-AA0A-2D5BC4BC3F1C}" srcOrd="2" destOrd="0" presId="urn:microsoft.com/office/officeart/2005/8/layout/process3"/>
    <dgm:cxn modelId="{69B78D17-F4B7-43C5-B8CD-2D0BA1E45F6F}" type="presParOf" srcId="{E2A487A6-9172-47B7-BADF-DFCEBE581D5B}" destId="{7EA4A1D4-E1A6-4296-8654-55D71BEF788E}" srcOrd="1" destOrd="0" presId="urn:microsoft.com/office/officeart/2005/8/layout/process3"/>
    <dgm:cxn modelId="{3AD9027D-6E5E-4654-80B2-A8BDBCD0E799}" type="presParOf" srcId="{7EA4A1D4-E1A6-4296-8654-55D71BEF788E}" destId="{AB2AD1E8-4685-46DC-B31A-7617424B75C8}" srcOrd="0" destOrd="0" presId="urn:microsoft.com/office/officeart/2005/8/layout/process3"/>
    <dgm:cxn modelId="{33E6BD20-17C6-4FC8-BEAC-AC605636C12C}" type="presParOf" srcId="{E2A487A6-9172-47B7-BADF-DFCEBE581D5B}" destId="{C776636C-9757-4630-9A20-1DAAE4324B7E}" srcOrd="2" destOrd="0" presId="urn:microsoft.com/office/officeart/2005/8/layout/process3"/>
    <dgm:cxn modelId="{6A44417D-E154-42B9-B44A-2A0BD0AD0908}" type="presParOf" srcId="{C776636C-9757-4630-9A20-1DAAE4324B7E}" destId="{7D461E4A-7C18-4D5E-904D-AFEDA6CFA91B}" srcOrd="0" destOrd="0" presId="urn:microsoft.com/office/officeart/2005/8/layout/process3"/>
    <dgm:cxn modelId="{CB98A05D-58B5-4677-B354-A081133E75E7}" type="presParOf" srcId="{C776636C-9757-4630-9A20-1DAAE4324B7E}" destId="{69C430E1-B186-44F0-BD45-446576791480}" srcOrd="1" destOrd="0" presId="urn:microsoft.com/office/officeart/2005/8/layout/process3"/>
    <dgm:cxn modelId="{8D541D78-6637-4CF8-BFD9-AC559E51F9AE}" type="presParOf" srcId="{C776636C-9757-4630-9A20-1DAAE4324B7E}" destId="{CAAC06F7-7094-4EC8-B749-24D2A75BBBF5}" srcOrd="2" destOrd="0" presId="urn:microsoft.com/office/officeart/2005/8/layout/process3"/>
    <dgm:cxn modelId="{B0EDB857-77B5-448E-B581-13E53A13D05B}" type="presParOf" srcId="{E2A487A6-9172-47B7-BADF-DFCEBE581D5B}" destId="{AC4DD515-3DFF-4B92-8702-FCC349B312A9}" srcOrd="3" destOrd="0" presId="urn:microsoft.com/office/officeart/2005/8/layout/process3"/>
    <dgm:cxn modelId="{730E2AD7-028E-4237-ABC6-244DC74BD613}" type="presParOf" srcId="{AC4DD515-3DFF-4B92-8702-FCC349B312A9}" destId="{2533656C-FBF2-4EF0-A24A-796B7D7216C8}" srcOrd="0" destOrd="0" presId="urn:microsoft.com/office/officeart/2005/8/layout/process3"/>
    <dgm:cxn modelId="{CC82D4BE-9D0D-4076-BFE9-6DD749A725F9}" type="presParOf" srcId="{E2A487A6-9172-47B7-BADF-DFCEBE581D5B}" destId="{7B794C89-E77F-4BDD-9673-21BF4E858342}" srcOrd="4" destOrd="0" presId="urn:microsoft.com/office/officeart/2005/8/layout/process3"/>
    <dgm:cxn modelId="{C1C61968-C5C8-46EF-8A76-0FA616AC1BF0}" type="presParOf" srcId="{7B794C89-E77F-4BDD-9673-21BF4E858342}" destId="{D906BF6D-DA1D-4C69-89EA-11306101C4F0}" srcOrd="0" destOrd="0" presId="urn:microsoft.com/office/officeart/2005/8/layout/process3"/>
    <dgm:cxn modelId="{ABF326CE-ED35-4396-8BEC-3AA503DD8295}" type="presParOf" srcId="{7B794C89-E77F-4BDD-9673-21BF4E858342}" destId="{5BD27BED-4035-4D1A-9AA3-945A9555F234}" srcOrd="1" destOrd="0" presId="urn:microsoft.com/office/officeart/2005/8/layout/process3"/>
    <dgm:cxn modelId="{C77CB986-D794-4061-9CB0-968F88EAACD0}" type="presParOf" srcId="{7B794C89-E77F-4BDD-9673-21BF4E858342}" destId="{80457163-CDD9-4072-B074-673B747C0462}" srcOrd="2" destOrd="0" presId="urn:microsoft.com/office/officeart/2005/8/layout/process3"/>
    <dgm:cxn modelId="{2FFAC488-8FF7-4D36-BCC8-BB487DC0AAF2}" type="presParOf" srcId="{E2A487A6-9172-47B7-BADF-DFCEBE581D5B}" destId="{7D264FCD-0F54-4A65-B1A3-D3E04CCE9206}" srcOrd="5" destOrd="0" presId="urn:microsoft.com/office/officeart/2005/8/layout/process3"/>
    <dgm:cxn modelId="{C1815DEF-66FD-4706-A56E-435D94044D13}" type="presParOf" srcId="{7D264FCD-0F54-4A65-B1A3-D3E04CCE9206}" destId="{79AD5CD6-513A-4C6E-9321-F762058DA78D}" srcOrd="0" destOrd="0" presId="urn:microsoft.com/office/officeart/2005/8/layout/process3"/>
    <dgm:cxn modelId="{E1CC0A0A-D681-4E0E-BB46-5B25BE598F18}" type="presParOf" srcId="{E2A487A6-9172-47B7-BADF-DFCEBE581D5B}" destId="{5226CE03-5269-4405-93F9-4AF2468861ED}" srcOrd="6" destOrd="0" presId="urn:microsoft.com/office/officeart/2005/8/layout/process3"/>
    <dgm:cxn modelId="{FF4272C7-8267-4431-B96B-990EB2DF0484}" type="presParOf" srcId="{5226CE03-5269-4405-93F9-4AF2468861ED}" destId="{04661CF4-5238-4C98-BACB-C427085BBA49}" srcOrd="0" destOrd="0" presId="urn:microsoft.com/office/officeart/2005/8/layout/process3"/>
    <dgm:cxn modelId="{A560D53E-C422-4E6F-89D6-0E21B8455D32}" type="presParOf" srcId="{5226CE03-5269-4405-93F9-4AF2468861ED}" destId="{2A72E9E4-C7ED-40A8-B97F-0993B35F6497}" srcOrd="1" destOrd="0" presId="urn:microsoft.com/office/officeart/2005/8/layout/process3"/>
    <dgm:cxn modelId="{A5E84546-16AA-49F1-BE8B-4C826C75A346}" type="presParOf" srcId="{5226CE03-5269-4405-93F9-4AF2468861ED}" destId="{35A86814-34E4-4112-9160-5D18A2798618}" srcOrd="2" destOrd="0" presId="urn:microsoft.com/office/officeart/2005/8/layout/process3"/>
    <dgm:cxn modelId="{9A8DC8BA-8C79-4C97-B49F-3E7A33D89BF8}" type="presParOf" srcId="{E2A487A6-9172-47B7-BADF-DFCEBE581D5B}" destId="{D3E45AD3-1F42-46A4-9019-F02D8576A9EA}" srcOrd="7" destOrd="0" presId="urn:microsoft.com/office/officeart/2005/8/layout/process3"/>
    <dgm:cxn modelId="{0D662303-8232-475E-AC65-3185E4959233}" type="presParOf" srcId="{D3E45AD3-1F42-46A4-9019-F02D8576A9EA}" destId="{52EE7F1B-0E75-41FC-8C47-C67430F0AC1D}" srcOrd="0" destOrd="0" presId="urn:microsoft.com/office/officeart/2005/8/layout/process3"/>
    <dgm:cxn modelId="{D01290A0-1A11-48EE-9930-231C7A4E5C7A}" type="presParOf" srcId="{E2A487A6-9172-47B7-BADF-DFCEBE581D5B}" destId="{12C12FCF-A274-4D87-BCE4-43057D99F1E2}" srcOrd="8" destOrd="0" presId="urn:microsoft.com/office/officeart/2005/8/layout/process3"/>
    <dgm:cxn modelId="{DCE4615B-79FD-44B9-97FB-096A174ED949}" type="presParOf" srcId="{12C12FCF-A274-4D87-BCE4-43057D99F1E2}" destId="{38A186ED-726B-451B-A2D6-16A4DC400CA9}" srcOrd="0" destOrd="0" presId="urn:microsoft.com/office/officeart/2005/8/layout/process3"/>
    <dgm:cxn modelId="{09D9EEB3-ED34-48D9-AC05-EE5ED6260E2B}" type="presParOf" srcId="{12C12FCF-A274-4D87-BCE4-43057D99F1E2}" destId="{4E1F0FAA-0ED5-44D9-AE88-F8861F832D0B}" srcOrd="1" destOrd="0" presId="urn:microsoft.com/office/officeart/2005/8/layout/process3"/>
    <dgm:cxn modelId="{817CF68A-57D9-48AB-85EC-03C31C71AFBB}" type="presParOf" srcId="{12C12FCF-A274-4D87-BCE4-43057D99F1E2}" destId="{5C6211CC-5020-4426-B91A-263EE1C7D19A}" srcOrd="2" destOrd="0" presId="urn:microsoft.com/office/officeart/2005/8/layout/process3"/>
    <dgm:cxn modelId="{E3B768A4-8A71-4078-89F3-B76C54D141D8}" type="presParOf" srcId="{E2A487A6-9172-47B7-BADF-DFCEBE581D5B}" destId="{94E7DAD9-B206-4BEF-B13B-E38DD0C7999A}" srcOrd="9" destOrd="0" presId="urn:microsoft.com/office/officeart/2005/8/layout/process3"/>
    <dgm:cxn modelId="{64D1599B-EC36-4607-AF08-B314640856FC}" type="presParOf" srcId="{94E7DAD9-B206-4BEF-B13B-E38DD0C7999A}" destId="{9CCCEABD-DF04-4A2D-BEAA-8350C3B0D56E}" srcOrd="0" destOrd="0" presId="urn:microsoft.com/office/officeart/2005/8/layout/process3"/>
    <dgm:cxn modelId="{3F0215A7-E90B-4B75-AADE-3326AEF3A72C}" type="presParOf" srcId="{E2A487A6-9172-47B7-BADF-DFCEBE581D5B}" destId="{D3F8D8FC-D4F5-4C26-935C-0FA9B4D8E003}" srcOrd="10" destOrd="0" presId="urn:microsoft.com/office/officeart/2005/8/layout/process3"/>
    <dgm:cxn modelId="{974C7682-B4E3-4F00-91FE-7920ED3E10F1}" type="presParOf" srcId="{D3F8D8FC-D4F5-4C26-935C-0FA9B4D8E003}" destId="{3EF028CB-8897-45F0-BBB1-A0B7BABE611C}" srcOrd="0" destOrd="0" presId="urn:microsoft.com/office/officeart/2005/8/layout/process3"/>
    <dgm:cxn modelId="{17277C6B-D59C-4DA0-8C81-58BDAD8BB368}" type="presParOf" srcId="{D3F8D8FC-D4F5-4C26-935C-0FA9B4D8E003}" destId="{39DDDCA7-23FE-4BE9-8D82-82EA9207B829}" srcOrd="1" destOrd="0" presId="urn:microsoft.com/office/officeart/2005/8/layout/process3"/>
    <dgm:cxn modelId="{55E510FE-CDE9-40C4-BCD4-FBE47AAADFE4}" type="presParOf" srcId="{D3F8D8FC-D4F5-4C26-935C-0FA9B4D8E003}" destId="{2DF2E76B-A78A-4911-9EBB-A19674FF5FF3}" srcOrd="2" destOrd="0" presId="urn:microsoft.com/office/officeart/2005/8/layout/process3"/>
    <dgm:cxn modelId="{3D23CD68-0B0D-4071-87CD-9CF49D724453}" type="presParOf" srcId="{E2A487A6-9172-47B7-BADF-DFCEBE581D5B}" destId="{0E3C464E-02E5-4D6B-B551-1053AB5ED35D}" srcOrd="11" destOrd="0" presId="urn:microsoft.com/office/officeart/2005/8/layout/process3"/>
    <dgm:cxn modelId="{5325EFC9-C83F-4DB6-B55D-A13D90852AA2}" type="presParOf" srcId="{0E3C464E-02E5-4D6B-B551-1053AB5ED35D}" destId="{BE2AFD09-9BF6-448E-B534-A143AB084CAD}" srcOrd="0" destOrd="0" presId="urn:microsoft.com/office/officeart/2005/8/layout/process3"/>
    <dgm:cxn modelId="{BC03723F-9148-4080-A048-991C51DAEBE9}" type="presParOf" srcId="{E2A487A6-9172-47B7-BADF-DFCEBE581D5B}" destId="{1FEE86B6-9FE9-41FF-ABBA-1A33BE4A3F94}" srcOrd="12" destOrd="0" presId="urn:microsoft.com/office/officeart/2005/8/layout/process3"/>
    <dgm:cxn modelId="{46C785F1-107B-4073-8CD9-603E914393F5}" type="presParOf" srcId="{1FEE86B6-9FE9-41FF-ABBA-1A33BE4A3F94}" destId="{ED408542-6BEF-4DD0-87C6-61C524E7726F}" srcOrd="0" destOrd="0" presId="urn:microsoft.com/office/officeart/2005/8/layout/process3"/>
    <dgm:cxn modelId="{4B206E1D-33E9-4A84-A699-9DA733B62B4E}" type="presParOf" srcId="{1FEE86B6-9FE9-41FF-ABBA-1A33BE4A3F94}" destId="{FF1B862C-BAFF-4AF3-9099-52E425FC0139}" srcOrd="1" destOrd="0" presId="urn:microsoft.com/office/officeart/2005/8/layout/process3"/>
    <dgm:cxn modelId="{A0C17348-AF12-4B7A-BAC3-9D61001B5AF8}" type="presParOf" srcId="{1FEE86B6-9FE9-41FF-ABBA-1A33BE4A3F94}" destId="{D3E662C1-75FA-4C1E-A11D-3AF14DE5371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5EDD5-D925-4ACD-8838-A64A3E9FA35C}">
      <dsp:nvSpPr>
        <dsp:cNvPr id="0" name=""/>
        <dsp:cNvSpPr/>
      </dsp:nvSpPr>
      <dsp:spPr>
        <a:xfrm>
          <a:off x="2612" y="282600"/>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Request</a:t>
          </a:r>
          <a:endParaRPr lang="en-US" sz="1500" kern="1200" dirty="0"/>
        </a:p>
      </dsp:txBody>
      <dsp:txXfrm>
        <a:off x="2612" y="282600"/>
        <a:ext cx="1053657" cy="421462"/>
      </dsp:txXfrm>
    </dsp:sp>
    <dsp:sp modelId="{8199BF50-3218-436B-AA0A-2D5BC4BC3F1C}">
      <dsp:nvSpPr>
        <dsp:cNvPr id="0" name=""/>
        <dsp:cNvSpPr/>
      </dsp:nvSpPr>
      <dsp:spPr>
        <a:xfrm>
          <a:off x="218422" y="776510"/>
          <a:ext cx="1053657" cy="9783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smtClean="0"/>
            <a:t>SpaceX</a:t>
          </a:r>
          <a:r>
            <a:rPr lang="en-US" sz="1400" kern="1200" dirty="0" smtClean="0"/>
            <a:t> Public APIs</a:t>
          </a:r>
          <a:endParaRPr lang="en-US" sz="1400" kern="1200" dirty="0"/>
        </a:p>
      </dsp:txBody>
      <dsp:txXfrm>
        <a:off x="247076" y="805164"/>
        <a:ext cx="996349" cy="920999"/>
      </dsp:txXfrm>
    </dsp:sp>
    <dsp:sp modelId="{7EA4A1D4-E1A6-4296-8654-55D71BEF788E}">
      <dsp:nvSpPr>
        <dsp:cNvPr id="0" name=""/>
        <dsp:cNvSpPr/>
      </dsp:nvSpPr>
      <dsp:spPr>
        <a:xfrm rot="21568468">
          <a:off x="1215993" y="354316"/>
          <a:ext cx="338643"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15995" y="407143"/>
        <a:ext cx="259944" cy="157398"/>
      </dsp:txXfrm>
    </dsp:sp>
    <dsp:sp modelId="{69C430E1-B186-44F0-BD45-446576791480}">
      <dsp:nvSpPr>
        <dsp:cNvPr id="0" name=""/>
        <dsp:cNvSpPr/>
      </dsp:nvSpPr>
      <dsp:spPr>
        <a:xfrm>
          <a:off x="1695192" y="267075"/>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.JSON file</a:t>
          </a:r>
          <a:endParaRPr lang="en-US" sz="1500" kern="1200" dirty="0"/>
        </a:p>
      </dsp:txBody>
      <dsp:txXfrm>
        <a:off x="1695192" y="267075"/>
        <a:ext cx="1053657" cy="421462"/>
      </dsp:txXfrm>
    </dsp:sp>
    <dsp:sp modelId="{CAAC06F7-7094-4EC8-B749-24D2A75BBBF5}">
      <dsp:nvSpPr>
        <dsp:cNvPr id="0" name=""/>
        <dsp:cNvSpPr/>
      </dsp:nvSpPr>
      <dsp:spPr>
        <a:xfrm>
          <a:off x="1851623" y="729933"/>
          <a:ext cx="1172415" cy="10404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 Lists:</a:t>
          </a:r>
          <a:endParaRPr lang="en-US" sz="1600" kern="1200" dirty="0"/>
        </a:p>
        <a:p>
          <a:pPr marL="57150" lvl="1" indent="-57150" algn="l" defTabSz="466725">
            <a:lnSpc>
              <a:spcPct val="90000"/>
            </a:lnSpc>
            <a:spcBef>
              <a:spcPct val="0"/>
            </a:spcBef>
            <a:spcAft>
              <a:spcPct val="15000"/>
            </a:spcAft>
            <a:buChar char="••"/>
          </a:pPr>
          <a:r>
            <a:rPr lang="en-US" sz="1050" kern="1200" dirty="0" smtClean="0"/>
            <a:t>Launch Site</a:t>
          </a:r>
          <a:endParaRPr lang="en-US" sz="1050" kern="1200" dirty="0"/>
        </a:p>
        <a:p>
          <a:pPr marL="57150" lvl="1" indent="-57150" algn="l" defTabSz="466725">
            <a:lnSpc>
              <a:spcPct val="90000"/>
            </a:lnSpc>
            <a:spcBef>
              <a:spcPct val="0"/>
            </a:spcBef>
            <a:spcAft>
              <a:spcPct val="15000"/>
            </a:spcAft>
            <a:buChar char="••"/>
          </a:pPr>
          <a:r>
            <a:rPr lang="en-US" sz="1050" kern="1200" dirty="0" smtClean="0"/>
            <a:t>Booster Version</a:t>
          </a:r>
          <a:endParaRPr lang="en-US" sz="1050" kern="1200" dirty="0"/>
        </a:p>
        <a:p>
          <a:pPr marL="57150" lvl="1" indent="-57150" algn="l" defTabSz="466725">
            <a:lnSpc>
              <a:spcPct val="90000"/>
            </a:lnSpc>
            <a:spcBef>
              <a:spcPct val="0"/>
            </a:spcBef>
            <a:spcAft>
              <a:spcPct val="15000"/>
            </a:spcAft>
            <a:buChar char="••"/>
          </a:pPr>
          <a:r>
            <a:rPr lang="en-US" sz="1050" kern="1200" dirty="0" smtClean="0"/>
            <a:t>Payload Data</a:t>
          </a:r>
          <a:endParaRPr lang="en-US" sz="1050" kern="1200" dirty="0"/>
        </a:p>
      </dsp:txBody>
      <dsp:txXfrm>
        <a:off x="1882096" y="760406"/>
        <a:ext cx="1111469" cy="979462"/>
      </dsp:txXfrm>
    </dsp:sp>
    <dsp:sp modelId="{AC4DD515-3DFF-4B92-8702-FCC349B312A9}">
      <dsp:nvSpPr>
        <dsp:cNvPr id="0" name=""/>
        <dsp:cNvSpPr/>
      </dsp:nvSpPr>
      <dsp:spPr>
        <a:xfrm rot="74158">
          <a:off x="2923382" y="365766"/>
          <a:ext cx="370185"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23391" y="417383"/>
        <a:ext cx="291486" cy="157398"/>
      </dsp:txXfrm>
    </dsp:sp>
    <dsp:sp modelId="{5BD27BED-4035-4D1A-9AA3-945A9555F234}">
      <dsp:nvSpPr>
        <dsp:cNvPr id="0" name=""/>
        <dsp:cNvSpPr/>
      </dsp:nvSpPr>
      <dsp:spPr>
        <a:xfrm>
          <a:off x="3447151" y="304873"/>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Intake</a:t>
          </a:r>
          <a:endParaRPr lang="en-US" sz="1500" kern="1200" dirty="0"/>
        </a:p>
      </dsp:txBody>
      <dsp:txXfrm>
        <a:off x="3447151" y="304873"/>
        <a:ext cx="1053657" cy="421462"/>
      </dsp:txXfrm>
    </dsp:sp>
    <dsp:sp modelId="{80457163-CDD9-4072-B074-673B747C0462}">
      <dsp:nvSpPr>
        <dsp:cNvPr id="0" name=""/>
        <dsp:cNvSpPr/>
      </dsp:nvSpPr>
      <dsp:spPr>
        <a:xfrm>
          <a:off x="3587387" y="843329"/>
          <a:ext cx="1204804" cy="889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66725">
            <a:lnSpc>
              <a:spcPct val="90000"/>
            </a:lnSpc>
            <a:spcBef>
              <a:spcPct val="0"/>
            </a:spcBef>
            <a:spcAft>
              <a:spcPct val="15000"/>
            </a:spcAft>
            <a:buChar char="••"/>
          </a:pPr>
          <a:r>
            <a:rPr lang="en-US" sz="1050" kern="1200" dirty="0" err="1" smtClean="0"/>
            <a:t>json_normalize</a:t>
          </a:r>
          <a:r>
            <a:rPr lang="en-US" sz="1050" kern="1200" dirty="0" smtClean="0"/>
            <a:t> to </a:t>
          </a:r>
          <a:r>
            <a:rPr lang="en-US" sz="1050" kern="1200" dirty="0" err="1" smtClean="0"/>
            <a:t>DataFrame</a:t>
          </a:r>
          <a:r>
            <a:rPr lang="en-US" sz="1050" kern="1200" dirty="0" smtClean="0"/>
            <a:t> data from JSON</a:t>
          </a:r>
          <a:endParaRPr lang="en-US" sz="1050" kern="1200" dirty="0"/>
        </a:p>
      </dsp:txBody>
      <dsp:txXfrm>
        <a:off x="3613431" y="869373"/>
        <a:ext cx="1152716" cy="837126"/>
      </dsp:txXfrm>
    </dsp:sp>
    <dsp:sp modelId="{7D264FCD-0F54-4A65-B1A3-D3E04CCE9206}">
      <dsp:nvSpPr>
        <dsp:cNvPr id="0" name=""/>
        <dsp:cNvSpPr/>
      </dsp:nvSpPr>
      <dsp:spPr>
        <a:xfrm>
          <a:off x="4679433" y="384440"/>
          <a:ext cx="378682"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679433" y="436906"/>
        <a:ext cx="299983" cy="157398"/>
      </dsp:txXfrm>
    </dsp:sp>
    <dsp:sp modelId="{2A72E9E4-C7ED-40A8-B97F-0993B35F6497}">
      <dsp:nvSpPr>
        <dsp:cNvPr id="0" name=""/>
        <dsp:cNvSpPr/>
      </dsp:nvSpPr>
      <dsp:spPr>
        <a:xfrm>
          <a:off x="5215305" y="304873"/>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Filter</a:t>
          </a:r>
          <a:endParaRPr lang="en-US" sz="1500" kern="1200" dirty="0"/>
        </a:p>
      </dsp:txBody>
      <dsp:txXfrm>
        <a:off x="5215305" y="304873"/>
        <a:ext cx="1053657" cy="421462"/>
      </dsp:txXfrm>
    </dsp:sp>
    <dsp:sp modelId="{35A86814-34E4-4112-9160-5D18A2798618}">
      <dsp:nvSpPr>
        <dsp:cNvPr id="0" name=""/>
        <dsp:cNvSpPr/>
      </dsp:nvSpPr>
      <dsp:spPr>
        <a:xfrm>
          <a:off x="5431114" y="843329"/>
          <a:ext cx="1053657" cy="889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Filter data to include only Falcon 9 launches</a:t>
          </a:r>
          <a:endParaRPr lang="en-US" sz="1200" kern="1200" dirty="0"/>
        </a:p>
      </dsp:txBody>
      <dsp:txXfrm>
        <a:off x="5457158" y="869373"/>
        <a:ext cx="1001569" cy="837126"/>
      </dsp:txXfrm>
    </dsp:sp>
    <dsp:sp modelId="{D3E45AD3-1F42-46A4-9019-F02D8576A9EA}">
      <dsp:nvSpPr>
        <dsp:cNvPr id="0" name=""/>
        <dsp:cNvSpPr/>
      </dsp:nvSpPr>
      <dsp:spPr>
        <a:xfrm>
          <a:off x="6428693" y="384440"/>
          <a:ext cx="338628"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428693" y="436906"/>
        <a:ext cx="259929" cy="157398"/>
      </dsp:txXfrm>
    </dsp:sp>
    <dsp:sp modelId="{4E1F0FAA-0ED5-44D9-AE88-F8861F832D0B}">
      <dsp:nvSpPr>
        <dsp:cNvPr id="0" name=""/>
        <dsp:cNvSpPr/>
      </dsp:nvSpPr>
      <dsp:spPr>
        <a:xfrm>
          <a:off x="6907885" y="304873"/>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Cast</a:t>
          </a:r>
          <a:endParaRPr lang="en-US" sz="1500" kern="1200" dirty="0"/>
        </a:p>
      </dsp:txBody>
      <dsp:txXfrm>
        <a:off x="6907885" y="304873"/>
        <a:ext cx="1053657" cy="421462"/>
      </dsp:txXfrm>
    </dsp:sp>
    <dsp:sp modelId="{5C6211CC-5020-4426-B91A-263EE1C7D19A}">
      <dsp:nvSpPr>
        <dsp:cNvPr id="0" name=""/>
        <dsp:cNvSpPr/>
      </dsp:nvSpPr>
      <dsp:spPr>
        <a:xfrm>
          <a:off x="7123694" y="843329"/>
          <a:ext cx="1053657" cy="8892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Cast dictionary to a </a:t>
          </a:r>
          <a:r>
            <a:rPr lang="en-US" sz="1200" kern="1200" dirty="0" err="1" smtClean="0"/>
            <a:t>DataFrame</a:t>
          </a:r>
          <a:endParaRPr lang="en-US" sz="1200" kern="1200" dirty="0"/>
        </a:p>
      </dsp:txBody>
      <dsp:txXfrm>
        <a:off x="7149738" y="869373"/>
        <a:ext cx="1001569" cy="837126"/>
      </dsp:txXfrm>
    </dsp:sp>
    <dsp:sp modelId="{94E7DAD9-B206-4BEF-B13B-E38DD0C7999A}">
      <dsp:nvSpPr>
        <dsp:cNvPr id="0" name=""/>
        <dsp:cNvSpPr/>
      </dsp:nvSpPr>
      <dsp:spPr>
        <a:xfrm rot="17246">
          <a:off x="8121271" y="388733"/>
          <a:ext cx="338633"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8121271" y="441002"/>
        <a:ext cx="259934" cy="157398"/>
      </dsp:txXfrm>
    </dsp:sp>
    <dsp:sp modelId="{39DDDCA7-23FE-4BE9-8D82-82EA9207B829}">
      <dsp:nvSpPr>
        <dsp:cNvPr id="0" name=""/>
        <dsp:cNvSpPr/>
      </dsp:nvSpPr>
      <dsp:spPr>
        <a:xfrm>
          <a:off x="8600465" y="313365"/>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Review</a:t>
          </a:r>
          <a:endParaRPr lang="en-US" sz="1500" kern="1200" dirty="0"/>
        </a:p>
      </dsp:txBody>
      <dsp:txXfrm>
        <a:off x="8600465" y="313365"/>
        <a:ext cx="1053657" cy="421462"/>
      </dsp:txXfrm>
    </dsp:sp>
    <dsp:sp modelId="{2DF2E76B-A78A-4911-9EBB-A19674FF5FF3}">
      <dsp:nvSpPr>
        <dsp:cNvPr id="0" name=""/>
        <dsp:cNvSpPr/>
      </dsp:nvSpPr>
      <dsp:spPr>
        <a:xfrm>
          <a:off x="8816274" y="868803"/>
          <a:ext cx="1053657" cy="85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Dictionary  with  the appropriate and  relevant data</a:t>
          </a:r>
          <a:endParaRPr lang="en-US" sz="1000" kern="1200" dirty="0"/>
        </a:p>
      </dsp:txBody>
      <dsp:txXfrm>
        <a:off x="8841323" y="893852"/>
        <a:ext cx="1003559" cy="805151"/>
      </dsp:txXfrm>
    </dsp:sp>
    <dsp:sp modelId="{0E3C464E-02E5-4D6B-B551-1053AB5ED35D}">
      <dsp:nvSpPr>
        <dsp:cNvPr id="0" name=""/>
        <dsp:cNvSpPr/>
      </dsp:nvSpPr>
      <dsp:spPr>
        <a:xfrm rot="21599395">
          <a:off x="9813853" y="392781"/>
          <a:ext cx="338628" cy="262330"/>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9813853" y="445254"/>
        <a:ext cx="259929" cy="157398"/>
      </dsp:txXfrm>
    </dsp:sp>
    <dsp:sp modelId="{FF1B862C-BAFF-4AF3-9099-52E425FC0139}">
      <dsp:nvSpPr>
        <dsp:cNvPr id="0" name=""/>
        <dsp:cNvSpPr/>
      </dsp:nvSpPr>
      <dsp:spPr>
        <a:xfrm>
          <a:off x="10293045" y="313067"/>
          <a:ext cx="1053657" cy="6912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Finally</a:t>
          </a:r>
          <a:endParaRPr lang="en-US" sz="1500" kern="1200" dirty="0"/>
        </a:p>
      </dsp:txBody>
      <dsp:txXfrm>
        <a:off x="10293045" y="313067"/>
        <a:ext cx="1053657" cy="421462"/>
      </dsp:txXfrm>
    </dsp:sp>
    <dsp:sp modelId="{D3E662C1-75FA-4C1E-A11D-3AF14DE5371B}">
      <dsp:nvSpPr>
        <dsp:cNvPr id="0" name=""/>
        <dsp:cNvSpPr/>
      </dsp:nvSpPr>
      <dsp:spPr>
        <a:xfrm>
          <a:off x="10415379" y="867910"/>
          <a:ext cx="1240607" cy="8564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Impute the missing </a:t>
          </a:r>
          <a:r>
            <a:rPr lang="en-US" sz="1100" kern="1200" dirty="0" err="1" smtClean="0"/>
            <a:t>PayloadMass</a:t>
          </a:r>
          <a:r>
            <a:rPr lang="en-US" sz="1100" kern="1200" dirty="0" smtClean="0"/>
            <a:t> values with mean</a:t>
          </a:r>
          <a:endParaRPr lang="en-US" sz="1100" kern="1200" dirty="0"/>
        </a:p>
      </dsp:txBody>
      <dsp:txXfrm>
        <a:off x="10440463" y="892994"/>
        <a:ext cx="1190439" cy="806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5EDD5-D925-4ACD-8838-A64A3E9FA35C}">
      <dsp:nvSpPr>
        <dsp:cNvPr id="0" name=""/>
        <dsp:cNvSpPr/>
      </dsp:nvSpPr>
      <dsp:spPr>
        <a:xfrm>
          <a:off x="1673" y="258745"/>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Request</a:t>
          </a:r>
          <a:endParaRPr lang="en-US" sz="1800" kern="1200" dirty="0"/>
        </a:p>
      </dsp:txBody>
      <dsp:txXfrm>
        <a:off x="1673" y="258745"/>
        <a:ext cx="1240291" cy="496116"/>
      </dsp:txXfrm>
    </dsp:sp>
    <dsp:sp modelId="{8199BF50-3218-436B-AA0A-2D5BC4BC3F1C}">
      <dsp:nvSpPr>
        <dsp:cNvPr id="0" name=""/>
        <dsp:cNvSpPr/>
      </dsp:nvSpPr>
      <dsp:spPr>
        <a:xfrm>
          <a:off x="255708" y="825450"/>
          <a:ext cx="1240291" cy="953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Request </a:t>
          </a:r>
          <a:r>
            <a:rPr lang="en-US" sz="1400" kern="1200" dirty="0" err="1" smtClean="0"/>
            <a:t>Wikipeadia</a:t>
          </a:r>
          <a:r>
            <a:rPr lang="en-US" sz="1400" kern="1200" dirty="0" smtClean="0"/>
            <a:t> html</a:t>
          </a:r>
          <a:endParaRPr lang="en-US" sz="1400" kern="1200" dirty="0"/>
        </a:p>
      </dsp:txBody>
      <dsp:txXfrm>
        <a:off x="283627" y="853369"/>
        <a:ext cx="1184453" cy="897384"/>
      </dsp:txXfrm>
    </dsp:sp>
    <dsp:sp modelId="{7EA4A1D4-E1A6-4296-8654-55D71BEF788E}">
      <dsp:nvSpPr>
        <dsp:cNvPr id="0" name=""/>
        <dsp:cNvSpPr/>
      </dsp:nvSpPr>
      <dsp:spPr>
        <a:xfrm rot="37444">
          <a:off x="1429976" y="363378"/>
          <a:ext cx="398633" cy="30879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429979" y="424632"/>
        <a:ext cx="305994" cy="185278"/>
      </dsp:txXfrm>
    </dsp:sp>
    <dsp:sp modelId="{5BD27BED-4035-4D1A-9AA3-945A9555F234}">
      <dsp:nvSpPr>
        <dsp:cNvPr id="0" name=""/>
        <dsp:cNvSpPr/>
      </dsp:nvSpPr>
      <dsp:spPr>
        <a:xfrm>
          <a:off x="1994060" y="280447"/>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Process</a:t>
          </a:r>
          <a:endParaRPr lang="en-US" sz="1800" kern="1200" dirty="0"/>
        </a:p>
      </dsp:txBody>
      <dsp:txXfrm>
        <a:off x="1994060" y="280447"/>
        <a:ext cx="1240291" cy="496116"/>
      </dsp:txXfrm>
    </dsp:sp>
    <dsp:sp modelId="{80457163-CDD9-4072-B074-673B747C0462}">
      <dsp:nvSpPr>
        <dsp:cNvPr id="0" name=""/>
        <dsp:cNvSpPr/>
      </dsp:nvSpPr>
      <dsp:spPr>
        <a:xfrm>
          <a:off x="2159135" y="890556"/>
          <a:ext cx="1418211" cy="8664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smtClean="0"/>
            <a:t>BeautifulSoup</a:t>
          </a:r>
          <a:r>
            <a:rPr lang="en-US" sz="1200" kern="1200" dirty="0" smtClean="0"/>
            <a:t> html5lib            parser</a:t>
          </a:r>
          <a:endParaRPr lang="en-US" sz="1200" kern="1200" dirty="0"/>
        </a:p>
      </dsp:txBody>
      <dsp:txXfrm>
        <a:off x="2184511" y="915932"/>
        <a:ext cx="1367459" cy="815662"/>
      </dsp:txXfrm>
    </dsp:sp>
    <dsp:sp modelId="{7D264FCD-0F54-4A65-B1A3-D3E04CCE9206}">
      <dsp:nvSpPr>
        <dsp:cNvPr id="0" name=""/>
        <dsp:cNvSpPr/>
      </dsp:nvSpPr>
      <dsp:spPr>
        <a:xfrm>
          <a:off x="3444615" y="374106"/>
          <a:ext cx="445759" cy="30879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444615" y="435865"/>
        <a:ext cx="353120" cy="185278"/>
      </dsp:txXfrm>
    </dsp:sp>
    <dsp:sp modelId="{2A72E9E4-C7ED-40A8-B97F-0993B35F6497}">
      <dsp:nvSpPr>
        <dsp:cNvPr id="0" name=""/>
        <dsp:cNvSpPr/>
      </dsp:nvSpPr>
      <dsp:spPr>
        <a:xfrm>
          <a:off x="4075406" y="280447"/>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Search</a:t>
          </a:r>
          <a:endParaRPr lang="en-US" sz="1800" kern="1200" dirty="0"/>
        </a:p>
      </dsp:txBody>
      <dsp:txXfrm>
        <a:off x="4075406" y="280447"/>
        <a:ext cx="1240291" cy="496116"/>
      </dsp:txXfrm>
    </dsp:sp>
    <dsp:sp modelId="{35A86814-34E4-4112-9160-5D18A2798618}">
      <dsp:nvSpPr>
        <dsp:cNvPr id="0" name=""/>
        <dsp:cNvSpPr/>
      </dsp:nvSpPr>
      <dsp:spPr>
        <a:xfrm>
          <a:off x="4329442" y="890556"/>
          <a:ext cx="1240291" cy="8664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Find launch info html table</a:t>
          </a:r>
          <a:endParaRPr lang="en-US" sz="1200" kern="1200" dirty="0"/>
        </a:p>
      </dsp:txBody>
      <dsp:txXfrm>
        <a:off x="4354818" y="915932"/>
        <a:ext cx="1189539" cy="815662"/>
      </dsp:txXfrm>
    </dsp:sp>
    <dsp:sp modelId="{D3E45AD3-1F42-46A4-9019-F02D8576A9EA}">
      <dsp:nvSpPr>
        <dsp:cNvPr id="0" name=""/>
        <dsp:cNvSpPr/>
      </dsp:nvSpPr>
      <dsp:spPr>
        <a:xfrm>
          <a:off x="5503722" y="374106"/>
          <a:ext cx="398610" cy="30879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503722" y="435865"/>
        <a:ext cx="305971" cy="185278"/>
      </dsp:txXfrm>
    </dsp:sp>
    <dsp:sp modelId="{4E1F0FAA-0ED5-44D9-AE88-F8861F832D0B}">
      <dsp:nvSpPr>
        <dsp:cNvPr id="0" name=""/>
        <dsp:cNvSpPr/>
      </dsp:nvSpPr>
      <dsp:spPr>
        <a:xfrm>
          <a:off x="6067793" y="280447"/>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Cast</a:t>
          </a:r>
          <a:endParaRPr lang="en-US" sz="1800" kern="1200" dirty="0"/>
        </a:p>
      </dsp:txBody>
      <dsp:txXfrm>
        <a:off x="6067793" y="280447"/>
        <a:ext cx="1240291" cy="496116"/>
      </dsp:txXfrm>
    </dsp:sp>
    <dsp:sp modelId="{5C6211CC-5020-4426-B91A-263EE1C7D19A}">
      <dsp:nvSpPr>
        <dsp:cNvPr id="0" name=""/>
        <dsp:cNvSpPr/>
      </dsp:nvSpPr>
      <dsp:spPr>
        <a:xfrm>
          <a:off x="6321829" y="890556"/>
          <a:ext cx="1240291" cy="8664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Cast dictionary to a </a:t>
          </a:r>
          <a:r>
            <a:rPr lang="en-US" sz="1200" kern="1200" dirty="0" err="1" smtClean="0"/>
            <a:t>DataFrame</a:t>
          </a:r>
          <a:endParaRPr lang="en-US" sz="1200" kern="1200" dirty="0"/>
        </a:p>
      </dsp:txBody>
      <dsp:txXfrm>
        <a:off x="6347205" y="915932"/>
        <a:ext cx="1189539" cy="815662"/>
      </dsp:txXfrm>
    </dsp:sp>
    <dsp:sp modelId="{94E7DAD9-B206-4BEF-B13B-E38DD0C7999A}">
      <dsp:nvSpPr>
        <dsp:cNvPr id="0" name=""/>
        <dsp:cNvSpPr/>
      </dsp:nvSpPr>
      <dsp:spPr>
        <a:xfrm rot="14276">
          <a:off x="7496107" y="378290"/>
          <a:ext cx="398613" cy="30879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7496107" y="439857"/>
        <a:ext cx="305974" cy="185278"/>
      </dsp:txXfrm>
    </dsp:sp>
    <dsp:sp modelId="{39DDDCA7-23FE-4BE9-8D82-82EA9207B829}">
      <dsp:nvSpPr>
        <dsp:cNvPr id="0" name=""/>
        <dsp:cNvSpPr/>
      </dsp:nvSpPr>
      <dsp:spPr>
        <a:xfrm>
          <a:off x="8060180" y="288720"/>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Iterate</a:t>
          </a:r>
          <a:endParaRPr lang="en-US" sz="1800" kern="1200" dirty="0"/>
        </a:p>
      </dsp:txBody>
      <dsp:txXfrm>
        <a:off x="8060180" y="288720"/>
        <a:ext cx="1240291" cy="496116"/>
      </dsp:txXfrm>
    </dsp:sp>
    <dsp:sp modelId="{2DF2E76B-A78A-4911-9EBB-A19674FF5FF3}">
      <dsp:nvSpPr>
        <dsp:cNvPr id="0" name=""/>
        <dsp:cNvSpPr/>
      </dsp:nvSpPr>
      <dsp:spPr>
        <a:xfrm>
          <a:off x="8314215" y="915377"/>
          <a:ext cx="1240291" cy="8333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Iterate through the table cells in order to extract the data to dictionary</a:t>
          </a:r>
          <a:endParaRPr lang="en-US" sz="1000" kern="1200" dirty="0"/>
        </a:p>
      </dsp:txBody>
      <dsp:txXfrm>
        <a:off x="8338622" y="939784"/>
        <a:ext cx="1191477" cy="784505"/>
      </dsp:txXfrm>
    </dsp:sp>
    <dsp:sp modelId="{0E3C464E-02E5-4D6B-B551-1053AB5ED35D}">
      <dsp:nvSpPr>
        <dsp:cNvPr id="0" name=""/>
        <dsp:cNvSpPr/>
      </dsp:nvSpPr>
      <dsp:spPr>
        <a:xfrm rot="21599500">
          <a:off x="9488495" y="382233"/>
          <a:ext cx="398610" cy="30879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9488495" y="443999"/>
        <a:ext cx="305971" cy="185278"/>
      </dsp:txXfrm>
    </dsp:sp>
    <dsp:sp modelId="{FF1B862C-BAFF-4AF3-9099-52E425FC0139}">
      <dsp:nvSpPr>
        <dsp:cNvPr id="0" name=""/>
        <dsp:cNvSpPr/>
      </dsp:nvSpPr>
      <dsp:spPr>
        <a:xfrm>
          <a:off x="10052566" y="288430"/>
          <a:ext cx="1240291" cy="8208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Finally</a:t>
          </a:r>
          <a:endParaRPr lang="en-US" sz="1800" kern="1200" dirty="0"/>
        </a:p>
      </dsp:txBody>
      <dsp:txXfrm>
        <a:off x="10052566" y="288430"/>
        <a:ext cx="1240291" cy="496116"/>
      </dsp:txXfrm>
    </dsp:sp>
    <dsp:sp modelId="{D3E662C1-75FA-4C1E-A11D-3AF14DE5371B}">
      <dsp:nvSpPr>
        <dsp:cNvPr id="0" name=""/>
        <dsp:cNvSpPr/>
      </dsp:nvSpPr>
      <dsp:spPr>
        <a:xfrm>
          <a:off x="10196569" y="914507"/>
          <a:ext cx="1460356" cy="8344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dictionary</a:t>
          </a:r>
          <a:endParaRPr lang="en-US" sz="1100" kern="1200" dirty="0"/>
        </a:p>
      </dsp:txBody>
      <dsp:txXfrm>
        <a:off x="10221010" y="938948"/>
        <a:ext cx="1411474" cy="785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5EDD5-D925-4ACD-8838-A64A3E9FA35C}">
      <dsp:nvSpPr>
        <dsp:cNvPr id="0" name=""/>
        <dsp:cNvSpPr/>
      </dsp:nvSpPr>
      <dsp:spPr>
        <a:xfrm>
          <a:off x="2227" y="64669"/>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Objective</a:t>
          </a:r>
          <a:endParaRPr lang="en-US" sz="1600" kern="1200" dirty="0"/>
        </a:p>
      </dsp:txBody>
      <dsp:txXfrm>
        <a:off x="2227" y="64669"/>
        <a:ext cx="1192810" cy="477124"/>
      </dsp:txXfrm>
    </dsp:sp>
    <dsp:sp modelId="{8199BF50-3218-436B-AA0A-2D5BC4BC3F1C}">
      <dsp:nvSpPr>
        <dsp:cNvPr id="0" name=""/>
        <dsp:cNvSpPr/>
      </dsp:nvSpPr>
      <dsp:spPr>
        <a:xfrm>
          <a:off x="115549" y="616736"/>
          <a:ext cx="1454787" cy="85991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Perform exploratory data analysis</a:t>
          </a:r>
          <a:endParaRPr lang="en-US" sz="1100" kern="1200" dirty="0"/>
        </a:p>
        <a:p>
          <a:pPr marL="57150" lvl="1" indent="-57150" algn="l" defTabSz="488950">
            <a:lnSpc>
              <a:spcPct val="90000"/>
            </a:lnSpc>
            <a:spcBef>
              <a:spcPct val="0"/>
            </a:spcBef>
            <a:spcAft>
              <a:spcPct val="15000"/>
            </a:spcAft>
            <a:buChar char="••"/>
          </a:pPr>
          <a:r>
            <a:rPr lang="en-US" sz="1100" kern="1200" dirty="0" smtClean="0"/>
            <a:t> Define training labels</a:t>
          </a:r>
          <a:endParaRPr lang="en-US" sz="1100" kern="1200" dirty="0"/>
        </a:p>
      </dsp:txBody>
      <dsp:txXfrm>
        <a:off x="140735" y="641922"/>
        <a:ext cx="1404415" cy="809543"/>
      </dsp:txXfrm>
    </dsp:sp>
    <dsp:sp modelId="{7EA4A1D4-E1A6-4296-8654-55D71BEF788E}">
      <dsp:nvSpPr>
        <dsp:cNvPr id="0" name=""/>
        <dsp:cNvSpPr/>
      </dsp:nvSpPr>
      <dsp:spPr>
        <a:xfrm rot="25390">
          <a:off x="1408605" y="162398"/>
          <a:ext cx="452787" cy="296975"/>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1408606" y="221464"/>
        <a:ext cx="363695" cy="178185"/>
      </dsp:txXfrm>
    </dsp:sp>
    <dsp:sp modelId="{5BD27BED-4035-4D1A-9AA3-945A9555F234}">
      <dsp:nvSpPr>
        <dsp:cNvPr id="0" name=""/>
        <dsp:cNvSpPr/>
      </dsp:nvSpPr>
      <dsp:spPr>
        <a:xfrm>
          <a:off x="2049330" y="79788"/>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Import</a:t>
          </a:r>
          <a:endParaRPr lang="en-US" sz="1600" kern="1200" dirty="0"/>
        </a:p>
      </dsp:txBody>
      <dsp:txXfrm>
        <a:off x="2049330" y="79788"/>
        <a:ext cx="1192810" cy="477124"/>
      </dsp:txXfrm>
    </dsp:sp>
    <dsp:sp modelId="{80457163-CDD9-4072-B074-673B747C0462}">
      <dsp:nvSpPr>
        <dsp:cNvPr id="0" name=""/>
        <dsp:cNvSpPr/>
      </dsp:nvSpPr>
      <dsp:spPr>
        <a:xfrm>
          <a:off x="2208086" y="662093"/>
          <a:ext cx="1363919" cy="799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Import libraries and define the auxiliary functions</a:t>
          </a:r>
          <a:endParaRPr lang="en-US" sz="1100" kern="1200" dirty="0"/>
        </a:p>
      </dsp:txBody>
      <dsp:txXfrm>
        <a:off x="2231501" y="685508"/>
        <a:ext cx="1317089" cy="752608"/>
      </dsp:txXfrm>
    </dsp:sp>
    <dsp:sp modelId="{7D264FCD-0F54-4A65-B1A3-D3E04CCE9206}">
      <dsp:nvSpPr>
        <dsp:cNvPr id="0" name=""/>
        <dsp:cNvSpPr/>
      </dsp:nvSpPr>
      <dsp:spPr>
        <a:xfrm>
          <a:off x="3444355" y="169863"/>
          <a:ext cx="428694" cy="296975"/>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444355" y="229258"/>
        <a:ext cx="339602" cy="178185"/>
      </dsp:txXfrm>
    </dsp:sp>
    <dsp:sp modelId="{2A72E9E4-C7ED-40A8-B97F-0993B35F6497}">
      <dsp:nvSpPr>
        <dsp:cNvPr id="0" name=""/>
        <dsp:cNvSpPr/>
      </dsp:nvSpPr>
      <dsp:spPr>
        <a:xfrm>
          <a:off x="4050999" y="79788"/>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Calculate</a:t>
          </a:r>
          <a:endParaRPr lang="en-US" sz="1600" kern="1200" dirty="0"/>
        </a:p>
      </dsp:txBody>
      <dsp:txXfrm>
        <a:off x="4050999" y="79788"/>
        <a:ext cx="1192810" cy="477124"/>
      </dsp:txXfrm>
    </dsp:sp>
    <dsp:sp modelId="{35A86814-34E4-4112-9160-5D18A2798618}">
      <dsp:nvSpPr>
        <dsp:cNvPr id="0" name=""/>
        <dsp:cNvSpPr/>
      </dsp:nvSpPr>
      <dsp:spPr>
        <a:xfrm>
          <a:off x="4295309" y="662093"/>
          <a:ext cx="1192810" cy="799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Calculate the number of launches on each site</a:t>
          </a:r>
          <a:endParaRPr lang="en-US" sz="1200" kern="1200" dirty="0"/>
        </a:p>
      </dsp:txBody>
      <dsp:txXfrm>
        <a:off x="4318724" y="685508"/>
        <a:ext cx="1145980" cy="752608"/>
      </dsp:txXfrm>
    </dsp:sp>
    <dsp:sp modelId="{D3E45AD3-1F42-46A4-9019-F02D8576A9EA}">
      <dsp:nvSpPr>
        <dsp:cNvPr id="0" name=""/>
        <dsp:cNvSpPr/>
      </dsp:nvSpPr>
      <dsp:spPr>
        <a:xfrm>
          <a:off x="5424635" y="169863"/>
          <a:ext cx="383350" cy="296975"/>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5424635" y="229258"/>
        <a:ext cx="294258" cy="178185"/>
      </dsp:txXfrm>
    </dsp:sp>
    <dsp:sp modelId="{4E1F0FAA-0ED5-44D9-AE88-F8861F832D0B}">
      <dsp:nvSpPr>
        <dsp:cNvPr id="0" name=""/>
        <dsp:cNvSpPr/>
      </dsp:nvSpPr>
      <dsp:spPr>
        <a:xfrm>
          <a:off x="5967113" y="79788"/>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Calculate</a:t>
          </a:r>
          <a:endParaRPr lang="en-US" sz="1600" kern="1200" dirty="0"/>
        </a:p>
      </dsp:txBody>
      <dsp:txXfrm>
        <a:off x="5967113" y="79788"/>
        <a:ext cx="1192810" cy="477124"/>
      </dsp:txXfrm>
    </dsp:sp>
    <dsp:sp modelId="{5C6211CC-5020-4426-B91A-263EE1C7D19A}">
      <dsp:nvSpPr>
        <dsp:cNvPr id="0" name=""/>
        <dsp:cNvSpPr/>
      </dsp:nvSpPr>
      <dsp:spPr>
        <a:xfrm>
          <a:off x="6125935" y="662093"/>
          <a:ext cx="1363788" cy="799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66725">
            <a:lnSpc>
              <a:spcPct val="90000"/>
            </a:lnSpc>
            <a:spcBef>
              <a:spcPct val="0"/>
            </a:spcBef>
            <a:spcAft>
              <a:spcPct val="15000"/>
            </a:spcAft>
            <a:buChar char="••"/>
          </a:pPr>
          <a:r>
            <a:rPr lang="en-US" sz="1050" kern="1200" dirty="0" smtClean="0"/>
            <a:t>Calculate the number and occurrence of mission outcomes</a:t>
          </a:r>
          <a:endParaRPr lang="en-US" sz="1050" kern="1200" dirty="0"/>
        </a:p>
      </dsp:txBody>
      <dsp:txXfrm>
        <a:off x="6149350" y="685508"/>
        <a:ext cx="1316958" cy="752608"/>
      </dsp:txXfrm>
    </dsp:sp>
    <dsp:sp modelId="{94E7DAD9-B206-4BEF-B13B-E38DD0C7999A}">
      <dsp:nvSpPr>
        <dsp:cNvPr id="0" name=""/>
        <dsp:cNvSpPr/>
      </dsp:nvSpPr>
      <dsp:spPr>
        <a:xfrm rot="13111">
          <a:off x="7362120" y="173726"/>
          <a:ext cx="428662" cy="296975"/>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7362120" y="232951"/>
        <a:ext cx="339570" cy="178185"/>
      </dsp:txXfrm>
    </dsp:sp>
    <dsp:sp modelId="{39DDDCA7-23FE-4BE9-8D82-82EA9207B829}">
      <dsp:nvSpPr>
        <dsp:cNvPr id="0" name=""/>
        <dsp:cNvSpPr/>
      </dsp:nvSpPr>
      <dsp:spPr>
        <a:xfrm>
          <a:off x="7968716" y="87422"/>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Label data</a:t>
          </a:r>
          <a:endParaRPr lang="en-US" sz="1600" kern="1200" dirty="0"/>
        </a:p>
      </dsp:txBody>
      <dsp:txXfrm>
        <a:off x="7968716" y="87422"/>
        <a:ext cx="1192810" cy="477124"/>
      </dsp:txXfrm>
    </dsp:sp>
    <dsp:sp modelId="{2DF2E76B-A78A-4911-9EBB-A19674FF5FF3}">
      <dsp:nvSpPr>
        <dsp:cNvPr id="0" name=""/>
        <dsp:cNvSpPr/>
      </dsp:nvSpPr>
      <dsp:spPr>
        <a:xfrm>
          <a:off x="8213026" y="684996"/>
          <a:ext cx="1192810" cy="7689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Create a landing outcome label from Outcome column</a:t>
          </a:r>
          <a:endParaRPr lang="en-US" sz="1000" kern="1200" dirty="0"/>
        </a:p>
      </dsp:txBody>
      <dsp:txXfrm>
        <a:off x="8235546" y="707516"/>
        <a:ext cx="1147770" cy="723862"/>
      </dsp:txXfrm>
    </dsp:sp>
    <dsp:sp modelId="{0E3C464E-02E5-4D6B-B551-1053AB5ED35D}">
      <dsp:nvSpPr>
        <dsp:cNvPr id="0" name=""/>
        <dsp:cNvSpPr/>
      </dsp:nvSpPr>
      <dsp:spPr>
        <a:xfrm rot="21599520">
          <a:off x="9342352" y="177361"/>
          <a:ext cx="383350" cy="296975"/>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9342352" y="236762"/>
        <a:ext cx="294258" cy="178185"/>
      </dsp:txXfrm>
    </dsp:sp>
    <dsp:sp modelId="{FF1B862C-BAFF-4AF3-9099-52E425FC0139}">
      <dsp:nvSpPr>
        <dsp:cNvPr id="0" name=""/>
        <dsp:cNvSpPr/>
      </dsp:nvSpPr>
      <dsp:spPr>
        <a:xfrm>
          <a:off x="9884830" y="87155"/>
          <a:ext cx="1192810" cy="73439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Finally</a:t>
          </a:r>
          <a:endParaRPr lang="en-US" sz="1600" kern="1200" dirty="0"/>
        </a:p>
      </dsp:txBody>
      <dsp:txXfrm>
        <a:off x="9884830" y="87155"/>
        <a:ext cx="1192810" cy="477124"/>
      </dsp:txXfrm>
    </dsp:sp>
    <dsp:sp modelId="{D3E662C1-75FA-4C1E-A11D-3AF14DE5371B}">
      <dsp:nvSpPr>
        <dsp:cNvPr id="0" name=""/>
        <dsp:cNvSpPr/>
      </dsp:nvSpPr>
      <dsp:spPr>
        <a:xfrm>
          <a:off x="10023320" y="684193"/>
          <a:ext cx="1404451" cy="769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Determine the success rate using </a:t>
          </a:r>
          <a:r>
            <a:rPr lang="en-US" sz="1100" b="1" kern="1200" dirty="0" err="1" smtClean="0"/>
            <a:t>df</a:t>
          </a:r>
          <a:r>
            <a:rPr lang="en-US" sz="1100" b="1" kern="1200" dirty="0" smtClean="0"/>
            <a:t>[“Class”]mean()</a:t>
          </a:r>
          <a:endParaRPr lang="en-US" sz="1100" b="1" kern="1200" dirty="0"/>
        </a:p>
      </dsp:txBody>
      <dsp:txXfrm>
        <a:off x="10045872" y="706745"/>
        <a:ext cx="1359347" cy="7248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5EDD5-D925-4ACD-8838-A64A3E9FA35C}">
      <dsp:nvSpPr>
        <dsp:cNvPr id="0" name=""/>
        <dsp:cNvSpPr/>
      </dsp:nvSpPr>
      <dsp:spPr>
        <a:xfrm>
          <a:off x="5311" y="205424"/>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Start</a:t>
          </a:r>
          <a:endParaRPr lang="en-US" sz="1000" kern="1200" dirty="0"/>
        </a:p>
      </dsp:txBody>
      <dsp:txXfrm>
        <a:off x="5311" y="205424"/>
        <a:ext cx="999320" cy="288000"/>
      </dsp:txXfrm>
    </dsp:sp>
    <dsp:sp modelId="{8199BF50-3218-436B-AA0A-2D5BC4BC3F1C}">
      <dsp:nvSpPr>
        <dsp:cNvPr id="0" name=""/>
        <dsp:cNvSpPr/>
      </dsp:nvSpPr>
      <dsp:spPr>
        <a:xfrm>
          <a:off x="209992" y="585714"/>
          <a:ext cx="999320" cy="12462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dirty="0" smtClean="0"/>
            <a:t>Create a </a:t>
          </a:r>
          <a:r>
            <a:rPr lang="en-US" sz="1000" b="0" i="0" kern="1200" dirty="0" err="1" smtClean="0"/>
            <a:t>NumPy</a:t>
          </a:r>
          <a:r>
            <a:rPr lang="en-US" sz="1000" b="0" i="0" kern="1200" dirty="0" smtClean="0"/>
            <a:t> array from the column Class in data.</a:t>
          </a:r>
          <a:endParaRPr lang="en-US" sz="1000" kern="1200" dirty="0"/>
        </a:p>
      </dsp:txBody>
      <dsp:txXfrm>
        <a:off x="239261" y="614983"/>
        <a:ext cx="940782" cy="1187740"/>
      </dsp:txXfrm>
    </dsp:sp>
    <dsp:sp modelId="{7EA4A1D4-E1A6-4296-8654-55D71BEF788E}">
      <dsp:nvSpPr>
        <dsp:cNvPr id="0" name=""/>
        <dsp:cNvSpPr/>
      </dsp:nvSpPr>
      <dsp:spPr>
        <a:xfrm rot="21557647">
          <a:off x="1156113" y="215022"/>
          <a:ext cx="321190"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1156116" y="265242"/>
        <a:ext cx="246550" cy="149281"/>
      </dsp:txXfrm>
    </dsp:sp>
    <dsp:sp modelId="{69C430E1-B186-44F0-BD45-446576791480}">
      <dsp:nvSpPr>
        <dsp:cNvPr id="0" name=""/>
        <dsp:cNvSpPr/>
      </dsp:nvSpPr>
      <dsp:spPr>
        <a:xfrm>
          <a:off x="1610606" y="185646"/>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Fit &amp; Transform</a:t>
          </a:r>
          <a:endParaRPr lang="en-US" sz="1000" kern="1200" dirty="0"/>
        </a:p>
      </dsp:txBody>
      <dsp:txXfrm>
        <a:off x="1610606" y="185646"/>
        <a:ext cx="999320" cy="288000"/>
      </dsp:txXfrm>
    </dsp:sp>
    <dsp:sp modelId="{CAAC06F7-7094-4EC8-B749-24D2A75BBBF5}">
      <dsp:nvSpPr>
        <dsp:cNvPr id="0" name=""/>
        <dsp:cNvSpPr/>
      </dsp:nvSpPr>
      <dsp:spPr>
        <a:xfrm>
          <a:off x="1758969" y="526380"/>
          <a:ext cx="1111954" cy="13253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dirty="0" smtClean="0"/>
            <a:t>Standardize the data in X, then reassign it to variable X using the transform.</a:t>
          </a:r>
          <a:endParaRPr lang="en-US" sz="1000" kern="1200" dirty="0"/>
        </a:p>
      </dsp:txBody>
      <dsp:txXfrm>
        <a:off x="1791537" y="558948"/>
        <a:ext cx="1046818" cy="1260254"/>
      </dsp:txXfrm>
    </dsp:sp>
    <dsp:sp modelId="{AC4DD515-3DFF-4B92-8702-FCC349B312A9}">
      <dsp:nvSpPr>
        <dsp:cNvPr id="0" name=""/>
        <dsp:cNvSpPr/>
      </dsp:nvSpPr>
      <dsp:spPr>
        <a:xfrm rot="99595">
          <a:off x="2775426" y="229609"/>
          <a:ext cx="351161"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775442" y="278288"/>
        <a:ext cx="276521" cy="149281"/>
      </dsp:txXfrm>
    </dsp:sp>
    <dsp:sp modelId="{5BD27BED-4035-4D1A-9AA3-945A9555F234}">
      <dsp:nvSpPr>
        <dsp:cNvPr id="0" name=""/>
        <dsp:cNvSpPr/>
      </dsp:nvSpPr>
      <dsp:spPr>
        <a:xfrm>
          <a:off x="3272217" y="233798"/>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Split</a:t>
          </a:r>
          <a:endParaRPr lang="en-US" sz="1000" kern="1200" dirty="0"/>
        </a:p>
      </dsp:txBody>
      <dsp:txXfrm>
        <a:off x="3272217" y="233798"/>
        <a:ext cx="999320" cy="288000"/>
      </dsp:txXfrm>
    </dsp:sp>
    <dsp:sp modelId="{80457163-CDD9-4072-B074-673B747C0462}">
      <dsp:nvSpPr>
        <dsp:cNvPr id="0" name=""/>
        <dsp:cNvSpPr/>
      </dsp:nvSpPr>
      <dsp:spPr>
        <a:xfrm>
          <a:off x="3386653" y="670836"/>
          <a:ext cx="1179808" cy="11327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Use the function </a:t>
          </a:r>
          <a:r>
            <a:rPr lang="en-US" sz="1050" b="0" i="0" kern="1200" dirty="0" err="1" smtClean="0"/>
            <a:t>train_test_split</a:t>
          </a:r>
          <a:r>
            <a:rPr lang="en-US" sz="1050" b="0" i="0" kern="1200" dirty="0" smtClean="0"/>
            <a:t> to split data X and Y into training and test data</a:t>
          </a:r>
          <a:endParaRPr lang="en-US" sz="1050" kern="1200" dirty="0"/>
        </a:p>
      </dsp:txBody>
      <dsp:txXfrm>
        <a:off x="3419831" y="704014"/>
        <a:ext cx="1113452" cy="1066426"/>
      </dsp:txXfrm>
    </dsp:sp>
    <dsp:sp modelId="{7D264FCD-0F54-4A65-B1A3-D3E04CCE9206}">
      <dsp:nvSpPr>
        <dsp:cNvPr id="0" name=""/>
        <dsp:cNvSpPr/>
      </dsp:nvSpPr>
      <dsp:spPr>
        <a:xfrm rot="100603">
          <a:off x="4445513" y="278519"/>
          <a:ext cx="369153"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445529" y="327187"/>
        <a:ext cx="294513" cy="149281"/>
      </dsp:txXfrm>
    </dsp:sp>
    <dsp:sp modelId="{2A72E9E4-C7ED-40A8-B97F-0993B35F6497}">
      <dsp:nvSpPr>
        <dsp:cNvPr id="0" name=""/>
        <dsp:cNvSpPr/>
      </dsp:nvSpPr>
      <dsp:spPr>
        <a:xfrm>
          <a:off x="4967755" y="283431"/>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Score</a:t>
          </a:r>
          <a:endParaRPr lang="en-US" sz="1000" kern="1200" dirty="0"/>
        </a:p>
      </dsp:txBody>
      <dsp:txXfrm>
        <a:off x="4967755" y="283431"/>
        <a:ext cx="999320" cy="288000"/>
      </dsp:txXfrm>
    </dsp:sp>
    <dsp:sp modelId="{35A86814-34E4-4112-9160-5D18A2798618}">
      <dsp:nvSpPr>
        <dsp:cNvPr id="0" name=""/>
        <dsp:cNvSpPr/>
      </dsp:nvSpPr>
      <dsp:spPr>
        <a:xfrm>
          <a:off x="5029377" y="637544"/>
          <a:ext cx="1276642" cy="9342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Calculate the accuracy on test data using score method.</a:t>
          </a:r>
          <a:endParaRPr lang="en-US" sz="1200" kern="1200" dirty="0"/>
        </a:p>
      </dsp:txBody>
      <dsp:txXfrm>
        <a:off x="5056740" y="664907"/>
        <a:ext cx="1221916" cy="879525"/>
      </dsp:txXfrm>
    </dsp:sp>
    <dsp:sp modelId="{D3E45AD3-1F42-46A4-9019-F02D8576A9EA}">
      <dsp:nvSpPr>
        <dsp:cNvPr id="0" name=""/>
        <dsp:cNvSpPr/>
      </dsp:nvSpPr>
      <dsp:spPr>
        <a:xfrm rot="21538384">
          <a:off x="6154547" y="287150"/>
          <a:ext cx="397569"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154553" y="337579"/>
        <a:ext cx="322929" cy="149281"/>
      </dsp:txXfrm>
    </dsp:sp>
    <dsp:sp modelId="{4E1F0FAA-0ED5-44D9-AE88-F8861F832D0B}">
      <dsp:nvSpPr>
        <dsp:cNvPr id="0" name=""/>
        <dsp:cNvSpPr/>
      </dsp:nvSpPr>
      <dsp:spPr>
        <a:xfrm>
          <a:off x="6717087" y="252074"/>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Best parameters</a:t>
          </a:r>
          <a:endParaRPr lang="en-US" sz="1000" kern="1200" dirty="0"/>
        </a:p>
      </dsp:txBody>
      <dsp:txXfrm>
        <a:off x="6717087" y="252074"/>
        <a:ext cx="999320" cy="288000"/>
      </dsp:txXfrm>
    </dsp:sp>
    <dsp:sp modelId="{5C6211CC-5020-4426-B91A-263EE1C7D19A}">
      <dsp:nvSpPr>
        <dsp:cNvPr id="0" name=""/>
        <dsp:cNvSpPr/>
      </dsp:nvSpPr>
      <dsp:spPr>
        <a:xfrm>
          <a:off x="6643267" y="616174"/>
          <a:ext cx="1419435" cy="10596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endParaRPr lang="en-US" sz="1000" kern="1200" dirty="0"/>
        </a:p>
      </dsp:txBody>
      <dsp:txXfrm>
        <a:off x="6674304" y="647211"/>
        <a:ext cx="1357361" cy="997606"/>
      </dsp:txXfrm>
    </dsp:sp>
    <dsp:sp modelId="{94E7DAD9-B206-4BEF-B13B-E38DD0C7999A}">
      <dsp:nvSpPr>
        <dsp:cNvPr id="0" name=""/>
        <dsp:cNvSpPr/>
      </dsp:nvSpPr>
      <dsp:spPr>
        <a:xfrm rot="101575">
          <a:off x="7920321" y="298861"/>
          <a:ext cx="432685"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920337" y="347518"/>
        <a:ext cx="358045" cy="149281"/>
      </dsp:txXfrm>
    </dsp:sp>
    <dsp:sp modelId="{39DDDCA7-23FE-4BE9-8D82-82EA9207B829}">
      <dsp:nvSpPr>
        <dsp:cNvPr id="0" name=""/>
        <dsp:cNvSpPr/>
      </dsp:nvSpPr>
      <dsp:spPr>
        <a:xfrm>
          <a:off x="8532439" y="305727"/>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Plot the matrix</a:t>
          </a:r>
          <a:endParaRPr lang="en-US" sz="1000" kern="1200" dirty="0"/>
        </a:p>
      </dsp:txBody>
      <dsp:txXfrm>
        <a:off x="8532439" y="305727"/>
        <a:ext cx="999320" cy="288000"/>
      </dsp:txXfrm>
    </dsp:sp>
    <dsp:sp modelId="{2DF2E76B-A78A-4911-9EBB-A19674FF5FF3}">
      <dsp:nvSpPr>
        <dsp:cNvPr id="0" name=""/>
        <dsp:cNvSpPr/>
      </dsp:nvSpPr>
      <dsp:spPr>
        <a:xfrm>
          <a:off x="8466893" y="735640"/>
          <a:ext cx="1301715" cy="8450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endParaRPr lang="en-US" sz="1000" kern="1200" dirty="0"/>
        </a:p>
      </dsp:txBody>
      <dsp:txXfrm>
        <a:off x="8491644" y="760391"/>
        <a:ext cx="1252213" cy="795563"/>
      </dsp:txXfrm>
    </dsp:sp>
    <dsp:sp modelId="{0E3C464E-02E5-4D6B-B551-1053AB5ED35D}">
      <dsp:nvSpPr>
        <dsp:cNvPr id="0" name=""/>
        <dsp:cNvSpPr/>
      </dsp:nvSpPr>
      <dsp:spPr>
        <a:xfrm rot="21479701">
          <a:off x="9720930" y="294183"/>
          <a:ext cx="401546" cy="248801"/>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9720953" y="345249"/>
        <a:ext cx="326906" cy="149281"/>
      </dsp:txXfrm>
    </dsp:sp>
    <dsp:sp modelId="{FF1B862C-BAFF-4AF3-9099-52E425FC0139}">
      <dsp:nvSpPr>
        <dsp:cNvPr id="0" name=""/>
        <dsp:cNvSpPr/>
      </dsp:nvSpPr>
      <dsp:spPr>
        <a:xfrm>
          <a:off x="10288931" y="244236"/>
          <a:ext cx="999320" cy="432000"/>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Evaluate</a:t>
          </a:r>
          <a:endParaRPr lang="en-US" sz="1000" kern="1200" dirty="0"/>
        </a:p>
      </dsp:txBody>
      <dsp:txXfrm>
        <a:off x="10288931" y="244236"/>
        <a:ext cx="999320" cy="288000"/>
      </dsp:txXfrm>
    </dsp:sp>
    <dsp:sp modelId="{D3E662C1-75FA-4C1E-A11D-3AF14DE5371B}">
      <dsp:nvSpPr>
        <dsp:cNvPr id="0" name=""/>
        <dsp:cNvSpPr/>
      </dsp:nvSpPr>
      <dsp:spPr>
        <a:xfrm>
          <a:off x="10198486" y="612665"/>
          <a:ext cx="1320032" cy="10910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a bar plot to compare the scores of each of the models.</a:t>
          </a:r>
          <a:endParaRPr lang="en-US" sz="1100" kern="1200" dirty="0"/>
        </a:p>
      </dsp:txBody>
      <dsp:txXfrm>
        <a:off x="10230441" y="644620"/>
        <a:ext cx="1256122" cy="1027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r>
              <a:rPr lang="en-US" smtClean="0"/>
              <a:t>January 22, 2022</a:t>
            </a:r>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r>
              <a:rPr lang="en-US" smtClean="0"/>
              <a:t>January 22, 2022</a:t>
            </a:r>
            <a:endParaRPr lang="en-US"/>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025131D6-B600-40F1-B8EC-C2533410A7E5}" type="slidenum">
              <a:rPr lang="en-US" smtClean="0"/>
              <a:t>‹#›</a:t>
            </a:fld>
            <a:endParaRPr lang="en-US"/>
          </a:p>
        </p:txBody>
      </p:sp>
    </p:spTree>
    <p:extLst>
      <p:ext uri="{BB962C8B-B14F-4D97-AF65-F5344CB8AC3E}">
        <p14:creationId xmlns:p14="http://schemas.microsoft.com/office/powerpoint/2010/main" val="14547105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r>
              <a:rPr lang="en-US" smtClean="0"/>
              <a:t>January 22, 2022</a:t>
            </a:r>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r>
              <a:rPr lang="en-US" smtClean="0"/>
              <a:t>January 22, 2022</a:t>
            </a:r>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A737E34-966E-4EAA-9B92-7F2A52DDEF83}" type="slidenum">
              <a:rPr lang="en-US" smtClean="0"/>
              <a:t>‹#›</a:t>
            </a:fld>
            <a:endParaRPr lang="en-US"/>
          </a:p>
        </p:txBody>
      </p:sp>
    </p:spTree>
    <p:extLst>
      <p:ext uri="{BB962C8B-B14F-4D97-AF65-F5344CB8AC3E}">
        <p14:creationId xmlns:p14="http://schemas.microsoft.com/office/powerpoint/2010/main" val="18950351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A00086-FE21-4BC2-92EF-F6E2A6B6EBA0}" type="datetime1">
              <a:rPr lang="en-US" smtClean="0"/>
              <a:t>2/16/2022</a:t>
            </a:fld>
            <a:endParaRPr lang="en-US"/>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02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2427A3-17D1-4DAB-B3C9-288F161555FE}" type="datetime1">
              <a:rPr lang="en-US" smtClean="0"/>
              <a:t>2/16/2022</a:t>
            </a:fld>
            <a:endParaRPr lang="en-US"/>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423053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C6969A-4B87-471E-B398-A1BE38C15099}" type="datetime1">
              <a:rPr lang="en-US" smtClean="0"/>
              <a:t>2/16/2022</a:t>
            </a:fld>
            <a:endParaRPr lang="en-US"/>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7464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14F200-D81D-46CC-B11A-9D2916594AB2}" type="datetime1">
              <a:rPr lang="en-US" smtClean="0"/>
              <a:t>2/16/2022</a:t>
            </a:fld>
            <a:endParaRPr lang="en-US"/>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7843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6B89BC5-561B-47F0-9E04-85355A3E7E8B}" type="datetime1">
              <a:rPr lang="en-US" smtClean="0"/>
              <a:t>2/16/2022</a:t>
            </a:fld>
            <a:endParaRPr lang="en-US"/>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33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68B082-7E07-40D0-BC81-26803046FE26}" type="datetime1">
              <a:rPr lang="en-US" smtClean="0"/>
              <a:t>2/16/2022</a:t>
            </a:fld>
            <a:endParaRPr lang="en-US"/>
          </a:p>
        </p:txBody>
      </p:sp>
      <p:sp>
        <p:nvSpPr>
          <p:cNvPr id="6" name="Footer Placeholder 5"/>
          <p:cNvSpPr>
            <a:spLocks noGrp="1"/>
          </p:cNvSpPr>
          <p:nvPr>
            <p:ph type="ftr" sz="quarter" idx="11"/>
          </p:nvPr>
        </p:nvSpPr>
        <p:spPr/>
        <p:txBody>
          <a:bodyPr/>
          <a:lstStyle/>
          <a:p>
            <a:r>
              <a:rPr lang="en-US" smtClean="0"/>
              <a:t>Slide 2 of 68</a:t>
            </a:r>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90744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55A585-DDEC-4939-A83B-F598918DE1E0}" type="datetime1">
              <a:rPr lang="en-US" smtClean="0"/>
              <a:t>2/16/2022</a:t>
            </a:fld>
            <a:endParaRPr lang="en-US"/>
          </a:p>
        </p:txBody>
      </p:sp>
      <p:sp>
        <p:nvSpPr>
          <p:cNvPr id="8" name="Footer Placeholder 7"/>
          <p:cNvSpPr>
            <a:spLocks noGrp="1"/>
          </p:cNvSpPr>
          <p:nvPr>
            <p:ph type="ftr" sz="quarter" idx="11"/>
          </p:nvPr>
        </p:nvSpPr>
        <p:spPr/>
        <p:txBody>
          <a:bodyPr/>
          <a:lstStyle/>
          <a:p>
            <a:r>
              <a:rPr lang="en-US" smtClean="0"/>
              <a:t>Slide 2 of 68</a:t>
            </a:r>
            <a:endParaRPr lang="en-US"/>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81435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9F7BEE-3116-4501-99F7-9CC0036A408B}" type="datetime1">
              <a:rPr lang="en-US" smtClean="0"/>
              <a:t>2/16/2022</a:t>
            </a:fld>
            <a:endParaRPr lang="en-US"/>
          </a:p>
        </p:txBody>
      </p:sp>
      <p:sp>
        <p:nvSpPr>
          <p:cNvPr id="4" name="Footer Placeholder 3"/>
          <p:cNvSpPr>
            <a:spLocks noGrp="1"/>
          </p:cNvSpPr>
          <p:nvPr>
            <p:ph type="ftr" sz="quarter" idx="11"/>
          </p:nvPr>
        </p:nvSpPr>
        <p:spPr/>
        <p:txBody>
          <a:bodyPr/>
          <a:lstStyle/>
          <a:p>
            <a:r>
              <a:rPr lang="en-US" smtClean="0"/>
              <a:t>Slide 2 of 68</a:t>
            </a:r>
            <a:endParaRPr lang="en-US"/>
          </a:p>
        </p:txBody>
      </p:sp>
      <p:sp>
        <p:nvSpPr>
          <p:cNvPr id="5" name="Slide Number Placeholder 4"/>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53579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F7F2-7E8A-4376-B5D6-3F5A3D5B81B9}" type="datetime1">
              <a:rPr lang="en-US" smtClean="0"/>
              <a:t>2/16/2022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Slide 2 of 68</a:t>
            </a:r>
            <a:endParaRPr lang="en-US"/>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171963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1711BE-6F53-4F9C-917E-70C8C50A53DD}" type="datetime1">
              <a:rPr lang="en-US" smtClean="0"/>
              <a:t>2/16/2022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Slide 2 of 68</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11219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FB0AE1-0A29-4ABE-9039-B9275F627754}" type="datetime1">
              <a:rPr lang="en-US" smtClean="0"/>
              <a:t>2/16/2022</a:t>
            </a:fld>
            <a:endParaRPr lang="en-US"/>
          </a:p>
        </p:txBody>
      </p:sp>
      <p:sp>
        <p:nvSpPr>
          <p:cNvPr id="6" name="Footer Placeholder 5"/>
          <p:cNvSpPr>
            <a:spLocks noGrp="1"/>
          </p:cNvSpPr>
          <p:nvPr>
            <p:ph type="ftr" sz="quarter" idx="11"/>
          </p:nvPr>
        </p:nvSpPr>
        <p:spPr/>
        <p:txBody>
          <a:bodyPr/>
          <a:lstStyle/>
          <a:p>
            <a:r>
              <a:rPr lang="en-US" smtClean="0"/>
              <a:t>Slide 2 of 68</a:t>
            </a:r>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46660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1FA4A4B-D623-4C1E-AC9A-350C1CB87C29}" type="datetime1">
              <a:rPr lang="en-US" smtClean="0"/>
              <a:t>2/16/2022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Slide 2 of 68</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38100">
              <a:lnSpc>
                <a:spcPts val="1100"/>
              </a:lnSpc>
            </a:pPr>
            <a:fld id="{81D60167-4931-47E6-BA6A-407CBD079E4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80173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laireYurev/Capston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ClaireYurev/Capstone/blob/master/SpaceX%20Data%20Collection%20REST%20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ClaireYurev/Capstone/blob/master/Data%20Collection%20API%20with%20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ClaireYurev/Capstone/blob/master/SpaceX%20REST%20API%20Data%20Wrangling.ipynb" TargetMode="Externa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ClaireYurev/Capstone/blob/master/SpaceX%20EDA%20using%20Pandas%20and%20Matplotlib.ipynb"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ClaireYurev/Capstone/blob/master/SpaceX%20Dataset%20-%20EDA%20with%20SQL%20in%20IBM%20Db2.ipynb"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ClaireYurev/Capstone/blob/master/Interactive%20Visual%20Analytics%20with%20Folium.ipynb"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laireYurev/Capstone/blob/master/SpaceX%20Dashboard%20with%20Plotly%20Dash.py"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ClaireYurev/Capstone/blob/master/Predictive%20Analysis%20Lab%20-%20ML%20Prediction.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wmf"/></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laireYurev/Capstone/blob/master/SpaceX%20EDA%20using%20Pandas%20and%20Matplotlib.ipynb"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laireYurev/Capstone/blob/master/SpaceX%20EDA%20using%20Pandas%20and%20Matplotlib.ipynb"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laireYurev/Capstone/blob/master/Interactive%20Visual%20Analytics%20with%20Folium.ipynb"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laireYurev/Capstone/blob/master/Interactive%20Visual%20Analytics%20with%20Folium.ipynb"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5.bin"/><Relationship Id="rId4" Type="http://schemas.openxmlformats.org/officeDocument/2006/relationships/image" Target="../media/image30.wmf"/></Relationships>
</file>

<file path=ppt/slides/_rels/slide5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7.bin"/><Relationship Id="rId4" Type="http://schemas.openxmlformats.org/officeDocument/2006/relationships/image" Target="../media/image32.wmf"/></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6.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ClaireYurev/Capstone/blob/master/Predictive%20Analysis%20Lab%20-%20ML%20Prediction.ipynb" TargetMode="External"/><Relationship Id="rId3" Type="http://schemas.openxmlformats.org/officeDocument/2006/relationships/hyperlink" Target="https://github.com/ClaireYurev/Capstone/blob/master/SpaceX%20REST%20API%20Data%20Wrangling.ipynb" TargetMode="External"/><Relationship Id="rId7" Type="http://schemas.openxmlformats.org/officeDocument/2006/relationships/hyperlink" Target="https://github.com/ClaireYurev/Capstone/blob/master/SpaceX%20Dashboard%20with%20Plotly%20Dash.py"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github.com/ClaireYurev/Capstone/blob/master/Interactive%20Visual%20Analytics%20with%20Folium.ipynb" TargetMode="External"/><Relationship Id="rId5" Type="http://schemas.openxmlformats.org/officeDocument/2006/relationships/hyperlink" Target="https://github.com/ClaireYurev/Capstone/blob/master/SpaceX%20Dataset%20-%20EDA%20with%20SQL%20in%20IBM%20Db2.ipynb" TargetMode="External"/><Relationship Id="rId4" Type="http://schemas.openxmlformats.org/officeDocument/2006/relationships/hyperlink" Target="https://github.com/ClaireYurev/Capstone/blob/master/EDA%20using%20Pandas%20and%20Matplotlib.ipynb" TargetMode="External"/><Relationship Id="rId9" Type="http://schemas.openxmlformats.org/officeDocument/2006/relationships/hyperlink" Target="https://github.com/ClaireYurev/Capstone/blob/master/README.m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pythonsandbox.com/" TargetMode="External"/><Relationship Id="rId2" Type="http://schemas.openxmlformats.org/officeDocument/2006/relationships/hyperlink" Target="https://dataplatform.cloud.ibm.com/docs/" TargetMode="External"/><Relationship Id="rId1" Type="http://schemas.openxmlformats.org/officeDocument/2006/relationships/slideLayout" Target="../slideLayouts/slideLayout7.xml"/><Relationship Id="rId4" Type="http://schemas.openxmlformats.org/officeDocument/2006/relationships/hyperlink" Target="https://realpython.com/python-sql-libraries/"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object 7"/>
          <p:cNvSpPr txBox="1"/>
          <p:nvPr/>
        </p:nvSpPr>
        <p:spPr>
          <a:xfrm>
            <a:off x="1371600" y="5410200"/>
            <a:ext cx="5808980" cy="766235"/>
          </a:xfrm>
          <a:prstGeom prst="rect">
            <a:avLst/>
          </a:prstGeom>
        </p:spPr>
        <p:txBody>
          <a:bodyPr vert="horz" wrap="square" lIns="0" tIns="108585" rIns="0" bIns="0" rtlCol="0">
            <a:spAutoFit/>
          </a:bodyPr>
          <a:lstStyle/>
          <a:p>
            <a:pPr marL="12700">
              <a:lnSpc>
                <a:spcPct val="100000"/>
              </a:lnSpc>
              <a:spcBef>
                <a:spcPts val="855"/>
              </a:spcBef>
            </a:pPr>
            <a:r>
              <a:rPr lang="en-US" sz="2400" spc="-175" dirty="0" smtClean="0">
                <a:solidFill>
                  <a:srgbClr val="002060"/>
                </a:solidFill>
                <a:latin typeface="Segoe UI Semilight" panose="020B0402040204020203" pitchFamily="34" charset="0"/>
                <a:cs typeface="Segoe UI Semilight" panose="020B0402040204020203" pitchFamily="34" charset="0"/>
              </a:rPr>
              <a:t>C</a:t>
            </a:r>
            <a:r>
              <a:rPr lang="en-US" sz="1200" spc="-175" dirty="0" smtClean="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l</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a</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err="1" smtClean="0">
                <a:solidFill>
                  <a:srgbClr val="002060"/>
                </a:solidFill>
                <a:latin typeface="Segoe UI Semilight" panose="020B0402040204020203" pitchFamily="34" charset="0"/>
                <a:cs typeface="Segoe UI Semilight" panose="020B0402040204020203" pitchFamily="34" charset="0"/>
              </a:rPr>
              <a:t>i</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r</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e Y</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a</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r</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o</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s</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l</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a</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v Y</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u</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r</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e</a:t>
            </a:r>
            <a:r>
              <a:rPr lang="en-US" sz="1200" spc="-175" dirty="0">
                <a:solidFill>
                  <a:srgbClr val="002060"/>
                </a:solidFill>
                <a:latin typeface="Segoe UI Semilight" panose="020B0402040204020203" pitchFamily="34" charset="0"/>
                <a:cs typeface="Segoe UI Semilight" panose="020B0402040204020203" pitchFamily="34" charset="0"/>
              </a:rPr>
              <a:t> </a:t>
            </a:r>
            <a:r>
              <a:rPr lang="en-US" sz="2400" spc="-175" dirty="0" smtClean="0">
                <a:solidFill>
                  <a:srgbClr val="002060"/>
                </a:solidFill>
                <a:latin typeface="Segoe UI Semilight" panose="020B0402040204020203" pitchFamily="34" charset="0"/>
                <a:cs typeface="Segoe UI Semilight" panose="020B0402040204020203" pitchFamily="34" charset="0"/>
              </a:rPr>
              <a:t>v</a:t>
            </a:r>
            <a:endParaRPr sz="2400" dirty="0">
              <a:solidFill>
                <a:srgbClr val="002060"/>
              </a:solidFill>
              <a:latin typeface="Segoe UI Semilight" panose="020B0402040204020203" pitchFamily="34" charset="0"/>
              <a:cs typeface="Segoe UI Semilight" panose="020B0402040204020203" pitchFamily="34" charset="0"/>
            </a:endParaRPr>
          </a:p>
          <a:p>
            <a:pPr marL="12700">
              <a:lnSpc>
                <a:spcPct val="100000"/>
              </a:lnSpc>
              <a:spcBef>
                <a:spcPts val="755"/>
              </a:spcBef>
            </a:pPr>
            <a:r>
              <a:rPr lang="en-IN" sz="1200" spc="70" dirty="0">
                <a:solidFill>
                  <a:srgbClr val="50A9F2"/>
                </a:solidFill>
                <a:latin typeface="Segoe UI Semilight" panose="020B0402040204020203" pitchFamily="34" charset="0"/>
                <a:cs typeface="Segoe UI Semilight" panose="020B0402040204020203" pitchFamily="34" charset="0"/>
                <a:hlinkClick r:id="rId3"/>
              </a:rPr>
              <a:t>https://github.com/ClaireYurev/Capstone</a:t>
            </a:r>
            <a:endParaRPr lang="en-IN" sz="1200" spc="70" dirty="0" smtClean="0">
              <a:solidFill>
                <a:srgbClr val="50A9F2"/>
              </a:solidFill>
              <a:latin typeface="Segoe UI Semilight" panose="020B0402040204020203" pitchFamily="34" charset="0"/>
              <a:cs typeface="Segoe UI Semilight" panose="020B0402040204020203" pitchFamily="34" charset="0"/>
            </a:endParaRPr>
          </a:p>
        </p:txBody>
      </p:sp>
      <p:sp>
        <p:nvSpPr>
          <p:cNvPr id="6" name="object 6"/>
          <p:cNvSpPr txBox="1">
            <a:spLocks noGrp="1"/>
          </p:cNvSpPr>
          <p:nvPr>
            <p:ph idx="1"/>
          </p:nvPr>
        </p:nvSpPr>
        <p:spPr>
          <a:xfrm>
            <a:off x="1295400" y="381000"/>
            <a:ext cx="9848849" cy="2781726"/>
          </a:xfrm>
          <a:prstGeom prst="rect">
            <a:avLst/>
          </a:prstGeom>
        </p:spPr>
        <p:txBody>
          <a:bodyPr vert="horz" wrap="square" lIns="0" tIns="481523" rIns="0" bIns="0" rtlCol="0">
            <a:spAutoFit/>
          </a:bodyPr>
          <a:lstStyle/>
          <a:p>
            <a:pPr marL="16510" marR="5080">
              <a:lnSpc>
                <a:spcPts val="8200"/>
              </a:lnSpc>
              <a:spcBef>
                <a:spcPts val="1540"/>
              </a:spcBef>
            </a:pPr>
            <a:r>
              <a:rPr sz="8800" spc="-535" dirty="0">
                <a:solidFill>
                  <a:srgbClr val="000000"/>
                </a:solidFill>
                <a:latin typeface="Segoe UI Semilight" panose="020B0402040204020203" pitchFamily="34" charset="0"/>
                <a:cs typeface="Segoe UI Semilight" panose="020B0402040204020203" pitchFamily="34" charset="0"/>
              </a:rPr>
              <a:t>Data </a:t>
            </a:r>
            <a:r>
              <a:rPr sz="8800" spc="-630" dirty="0" smtClean="0">
                <a:solidFill>
                  <a:srgbClr val="000000"/>
                </a:solidFill>
                <a:latin typeface="Segoe UI Semilight" panose="020B0402040204020203" pitchFamily="34" charset="0"/>
                <a:cs typeface="Segoe UI Semilight" panose="020B0402040204020203" pitchFamily="34" charset="0"/>
              </a:rPr>
              <a:t>Science</a:t>
            </a:r>
            <a:endParaRPr lang="en-US" sz="8800" spc="-869" dirty="0">
              <a:solidFill>
                <a:srgbClr val="000000"/>
              </a:solidFill>
              <a:latin typeface="Segoe UI Semilight" panose="020B0402040204020203" pitchFamily="34" charset="0"/>
              <a:cs typeface="Segoe UI Semilight" panose="020B0402040204020203" pitchFamily="34" charset="0"/>
            </a:endParaRPr>
          </a:p>
          <a:p>
            <a:pPr marL="16510" marR="5080">
              <a:lnSpc>
                <a:spcPts val="8200"/>
              </a:lnSpc>
              <a:spcBef>
                <a:spcPts val="1540"/>
              </a:spcBef>
            </a:pPr>
            <a:r>
              <a:rPr sz="8800" spc="-565" dirty="0" smtClean="0">
                <a:solidFill>
                  <a:srgbClr val="000000"/>
                </a:solidFill>
                <a:latin typeface="Segoe UI Semilight" panose="020B0402040204020203" pitchFamily="34" charset="0"/>
                <a:cs typeface="Segoe UI Semilight" panose="020B0402040204020203" pitchFamily="34" charset="0"/>
              </a:rPr>
              <a:t>Capstone</a:t>
            </a:r>
            <a:r>
              <a:rPr lang="en-US" sz="8800" spc="-565" dirty="0" smtClean="0">
                <a:solidFill>
                  <a:srgbClr val="000000"/>
                </a:solidFill>
                <a:latin typeface="Segoe UI Semilight" panose="020B0402040204020203" pitchFamily="34" charset="0"/>
                <a:cs typeface="Segoe UI Semilight" panose="020B0402040204020203" pitchFamily="34" charset="0"/>
              </a:rPr>
              <a:t> </a:t>
            </a:r>
            <a:r>
              <a:rPr sz="8800" spc="-360" dirty="0" smtClean="0">
                <a:solidFill>
                  <a:srgbClr val="000000"/>
                </a:solidFill>
                <a:latin typeface="Segoe UI Semilight" panose="020B0402040204020203" pitchFamily="34" charset="0"/>
                <a:cs typeface="Segoe UI Semilight" panose="020B0402040204020203" pitchFamily="34" charset="0"/>
              </a:rPr>
              <a:t>Project</a:t>
            </a:r>
            <a:endParaRPr sz="8800" spc="-360" dirty="0">
              <a:solidFill>
                <a:srgbClr val="000000"/>
              </a:solidFill>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1</a:t>
            </a:fld>
            <a:endParaRPr lang="en-US" dirty="0"/>
          </a:p>
        </p:txBody>
      </p:sp>
      <p:sp>
        <p:nvSpPr>
          <p:cNvPr id="11" name="object 7"/>
          <p:cNvSpPr txBox="1"/>
          <p:nvPr/>
        </p:nvSpPr>
        <p:spPr>
          <a:xfrm>
            <a:off x="9525000" y="5697458"/>
            <a:ext cx="1508706" cy="478977"/>
          </a:xfrm>
          <a:prstGeom prst="rect">
            <a:avLst/>
          </a:prstGeom>
        </p:spPr>
        <p:txBody>
          <a:bodyPr vert="horz" wrap="square" lIns="0" tIns="108585" rIns="0" bIns="0" rtlCol="0">
            <a:spAutoFit/>
          </a:bodyPr>
          <a:lstStyle/>
          <a:p>
            <a:pPr marL="12700">
              <a:lnSpc>
                <a:spcPct val="100000"/>
              </a:lnSpc>
              <a:spcBef>
                <a:spcPts val="855"/>
              </a:spcBef>
            </a:pPr>
            <a:r>
              <a:rPr lang="en-US" sz="2400" b="1" spc="-175" dirty="0" smtClean="0">
                <a:solidFill>
                  <a:schemeClr val="tx1">
                    <a:lumMod val="50000"/>
                    <a:lumOff val="50000"/>
                  </a:schemeClr>
                </a:solidFill>
                <a:latin typeface="Segoe UI Semilight" panose="020B0402040204020203" pitchFamily="34" charset="0"/>
                <a:cs typeface="Segoe UI Semilight" panose="020B0402040204020203" pitchFamily="34" charset="0"/>
              </a:rPr>
              <a:t> </a:t>
            </a:r>
            <a:r>
              <a:rPr lang="en-IN" sz="1200" b="1" spc="70" dirty="0" smtClean="0">
                <a:solidFill>
                  <a:schemeClr val="tx1">
                    <a:lumMod val="50000"/>
                    <a:lumOff val="50000"/>
                  </a:schemeClr>
                </a:solidFill>
                <a:latin typeface="Segoe UI Semilight" panose="020B0402040204020203" pitchFamily="34" charset="0"/>
                <a:cs typeface="Segoe UI Semilight" panose="020B0402040204020203" pitchFamily="34" charset="0"/>
              </a:rPr>
              <a:t>February 16, 2022</a:t>
            </a:r>
          </a:p>
        </p:txBody>
      </p:sp>
      <p:sp>
        <p:nvSpPr>
          <p:cNvPr id="3" name="Footer Placeholder 2"/>
          <p:cNvSpPr>
            <a:spLocks noGrp="1"/>
          </p:cNvSpPr>
          <p:nvPr>
            <p:ph type="ftr" sz="quarter" idx="11"/>
          </p:nvPr>
        </p:nvSpPr>
        <p:spPr/>
        <p:txBody>
          <a:bodyPr/>
          <a:lstStyle/>
          <a:p>
            <a:r>
              <a:rPr lang="en-US" smtClean="0"/>
              <a:t>Slide 2 of 68</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Segoe UI Semilight" panose="020B0402040204020203" pitchFamily="34" charset="0"/>
                <a:cs typeface="Segoe UI Semilight" panose="020B0402040204020203" pitchFamily="34" charset="0"/>
              </a:rPr>
              <a:t>Data Collection</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Our data collection process has involved a combination of both the API requests from </a:t>
            </a:r>
            <a:r>
              <a:rPr lang="en-US" sz="20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 public API, as well as web scraping data that was structured as a table from within the </a:t>
            </a:r>
            <a:r>
              <a:rPr lang="en-US" sz="20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 Wikipedia page</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marL="457200" lvl="1" indent="0">
              <a:lnSpc>
                <a:spcPct val="100000"/>
              </a:lnSpc>
              <a:buNone/>
            </a:pPr>
            <a:endParaRPr lang="en-US" sz="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What follows on the next slide is the flowchart of our data collection process from the public API</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marL="457200" lvl="1" indent="0">
              <a:lnSpc>
                <a:spcPct val="100000"/>
              </a:lnSpc>
              <a:buNone/>
            </a:pPr>
            <a:endParaRPr lang="en-US" sz="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On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subsequent slide we present the flowchart of our data collection from web scraping</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marL="457200" lvl="1" indent="0">
              <a:lnSpc>
                <a:spcPct val="100000"/>
              </a:lnSpc>
              <a:buNone/>
            </a:pPr>
            <a:endParaRPr lang="en-US" sz="800" b="1"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Data Columns sourced from within the </a:t>
            </a:r>
            <a:r>
              <a:rPr lang="en-US" sz="20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 API</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lvl="1">
              <a:lnSpc>
                <a:spcPct val="100000"/>
              </a:lnSpc>
              <a:buFont typeface="Wingdings" panose="05000000000000000000" pitchFamily="2" charset="2"/>
              <a:buChar char="ü"/>
            </a:pP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FlightNumber</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Date,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BoosterVersion</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PayloadMass</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Orbit,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LaunchSite</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Outcome, Flights,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GridFins</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Reused, Legs,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LandingPad</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Block,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ReusedCount</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Serial, Longitude,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Latitude.</a:t>
            </a:r>
          </a:p>
          <a:p>
            <a:pPr marL="457200" lvl="1" indent="0">
              <a:lnSpc>
                <a:spcPct val="100000"/>
              </a:lnSpc>
              <a:buNone/>
            </a:pPr>
            <a:endParaRPr lang="en-US" sz="6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Data Columns sourced from web scraping the Wikipedia page</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lvl="1">
              <a:lnSpc>
                <a:spcPct val="100000"/>
              </a:lnSpc>
              <a:buFont typeface="Wingdings" panose="05000000000000000000" pitchFamily="2" charset="2"/>
              <a:buChar char="ü"/>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Flight No., Launch site, Payload, </a:t>
            </a:r>
            <a:r>
              <a:rPr lang="en-US" sz="1400" dirty="0" err="1">
                <a:solidFill>
                  <a:schemeClr val="accent3">
                    <a:lumMod val="25000"/>
                  </a:schemeClr>
                </a:solidFill>
                <a:latin typeface="Segoe UI Semilight" panose="020B0402040204020203" pitchFamily="34" charset="0"/>
                <a:cs typeface="Segoe UI Semilight" panose="020B0402040204020203" pitchFamily="34" charset="0"/>
              </a:rPr>
              <a:t>PayloadMass</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 Orbit, Customer, Launch outcome, Version  Booster, Booster landing, Date, </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Time.</a:t>
            </a: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10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696688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2567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11</a:t>
            </a:fld>
            <a:endParaRPr sz="1050">
              <a:latin typeface="Carlito"/>
              <a:cs typeface="Carlito"/>
            </a:endParaRPr>
          </a:p>
        </p:txBody>
      </p:sp>
      <p:sp>
        <p:nvSpPr>
          <p:cNvPr id="3" name="object 3"/>
          <p:cNvSpPr txBox="1"/>
          <p:nvPr/>
        </p:nvSpPr>
        <p:spPr>
          <a:xfrm>
            <a:off x="-9088" y="1143000"/>
            <a:ext cx="12192000" cy="359073"/>
          </a:xfrm>
          <a:prstGeom prst="rect">
            <a:avLst/>
          </a:prstGeom>
        </p:spPr>
        <p:txBody>
          <a:bodyPr vert="horz" wrap="square" lIns="0" tIns="12700" rIns="0" bIns="0" rtlCol="0">
            <a:spAutoFit/>
          </a:bodyPr>
          <a:lstStyle/>
          <a:p>
            <a:pPr marL="12700" algn="ctr">
              <a:lnSpc>
                <a:spcPts val="2745"/>
              </a:lnSpc>
              <a:spcBef>
                <a:spcPts val="100"/>
              </a:spcBef>
            </a:pPr>
            <a:r>
              <a:rPr lang="en-US" sz="4000" spc="-165" dirty="0" smtClean="0">
                <a:solidFill>
                  <a:schemeClr val="bg1">
                    <a:lumMod val="50000"/>
                  </a:schemeClr>
                </a:solidFill>
                <a:effectLst>
                  <a:glow rad="508000">
                    <a:schemeClr val="accent2"/>
                  </a:glow>
                </a:effectLst>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9088" y="2653264"/>
            <a:ext cx="12173824" cy="475130"/>
          </a:xfrm>
          <a:prstGeom prst="rect">
            <a:avLst/>
          </a:prstGeom>
        </p:spPr>
        <p:txBody>
          <a:bodyPr vert="horz" wrap="square" lIns="0" tIns="13335" rIns="0" bIns="0" rtlCol="0">
            <a:spAutoFit/>
          </a:bodyPr>
          <a:lstStyle/>
          <a:p>
            <a:pPr marL="12700" algn="ctr">
              <a:lnSpc>
                <a:spcPct val="100000"/>
              </a:lnSpc>
              <a:spcBef>
                <a:spcPts val="105"/>
              </a:spcBef>
            </a:pPr>
            <a:r>
              <a:rPr lang="en-US" sz="3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3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Data Collection: </a:t>
            </a:r>
            <a:r>
              <a:rPr lang="en-US" sz="3000" spc="-285" dirty="0" err="1"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SpaceX</a:t>
            </a:r>
            <a:r>
              <a:rPr lang="en-US" sz="3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API</a:t>
            </a:r>
            <a:endParaRPr sz="3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graphicFrame>
        <p:nvGraphicFramePr>
          <p:cNvPr id="6" name="Diagram 5"/>
          <p:cNvGraphicFramePr/>
          <p:nvPr>
            <p:extLst>
              <p:ext uri="{D42A27DB-BD31-4B8C-83A1-F6EECF244321}">
                <p14:modId xmlns:p14="http://schemas.microsoft.com/office/powerpoint/2010/main" val="2967707964"/>
              </p:ext>
            </p:extLst>
          </p:nvPr>
        </p:nvGraphicFramePr>
        <p:xfrm>
          <a:off x="266700" y="3324851"/>
          <a:ext cx="11658600" cy="2037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13063" y="5443169"/>
            <a:ext cx="11658600"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dirty="0" err="1" smtClean="0">
                <a:hlinkClick r:id="rId8"/>
              </a:rPr>
              <a:t>SpaceX</a:t>
            </a:r>
            <a:r>
              <a:rPr lang="en-US" b="1" dirty="0" smtClean="0">
                <a:hlinkClick r:id="rId8"/>
              </a:rPr>
              <a:t> </a:t>
            </a:r>
            <a:r>
              <a:rPr lang="en-US" b="1" u="sng" dirty="0" smtClean="0">
                <a:hlinkClick r:id="rId8"/>
              </a:rPr>
              <a:t>Data Collection REST </a:t>
            </a:r>
            <a:r>
              <a:rPr lang="en-US" b="1" u="sng" dirty="0" err="1" smtClean="0">
                <a:hlinkClick r:id="rId8"/>
              </a:rPr>
              <a:t>API.ipynb</a:t>
            </a:r>
            <a:endParaRPr lang="en-US" b="1" u="sng" dirty="0" smtClean="0"/>
          </a:p>
          <a:p>
            <a:pPr marL="285750" indent="-285750">
              <a:buFont typeface="Wingdings" panose="05000000000000000000" pitchFamily="2" charset="2"/>
              <a:buChar char="Ø"/>
            </a:pPr>
            <a:r>
              <a:rPr lang="en-US" i="1" dirty="0" smtClean="0"/>
              <a:t>https://github.com/ClaireYurev/Capstone/blob/master/SpaceX%20Data%20Collection%20REST%20API.ipynb</a:t>
            </a:r>
            <a:endParaRPr lang="en-US" i="1" dirty="0"/>
          </a:p>
        </p:txBody>
      </p:sp>
      <p:sp>
        <p:nvSpPr>
          <p:cNvPr id="9" name="Rectangle 8"/>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11</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049855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2567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12</a:t>
            </a:fld>
            <a:endParaRPr sz="1050">
              <a:latin typeface="Carlito"/>
              <a:cs typeface="Carlito"/>
            </a:endParaRPr>
          </a:p>
        </p:txBody>
      </p:sp>
      <p:sp>
        <p:nvSpPr>
          <p:cNvPr id="3" name="object 3"/>
          <p:cNvSpPr txBox="1"/>
          <p:nvPr/>
        </p:nvSpPr>
        <p:spPr>
          <a:xfrm>
            <a:off x="-9088" y="1143000"/>
            <a:ext cx="12192000" cy="359073"/>
          </a:xfrm>
          <a:prstGeom prst="rect">
            <a:avLst/>
          </a:prstGeom>
        </p:spPr>
        <p:txBody>
          <a:bodyPr vert="horz" wrap="square" lIns="0" tIns="12700" rIns="0" bIns="0" rtlCol="0">
            <a:spAutoFit/>
          </a:bodyPr>
          <a:lstStyle/>
          <a:p>
            <a:pPr marL="12700" algn="ctr">
              <a:lnSpc>
                <a:spcPts val="2745"/>
              </a:lnSpc>
              <a:spcBef>
                <a:spcPts val="100"/>
              </a:spcBef>
            </a:pPr>
            <a:r>
              <a:rPr lang="en-US" sz="4000" spc="-165" dirty="0" smtClean="0">
                <a:solidFill>
                  <a:schemeClr val="bg1">
                    <a:lumMod val="50000"/>
                  </a:schemeClr>
                </a:solidFill>
                <a:effectLst>
                  <a:glow rad="508000">
                    <a:schemeClr val="accent2"/>
                  </a:glow>
                </a:effectLst>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9088" y="2653264"/>
            <a:ext cx="12173824" cy="475130"/>
          </a:xfrm>
          <a:prstGeom prst="rect">
            <a:avLst/>
          </a:prstGeom>
        </p:spPr>
        <p:txBody>
          <a:bodyPr vert="horz" wrap="square" lIns="0" tIns="13335" rIns="0" bIns="0" rtlCol="0">
            <a:spAutoFit/>
          </a:bodyPr>
          <a:lstStyle/>
          <a:p>
            <a:pPr marL="12700" algn="ctr">
              <a:lnSpc>
                <a:spcPct val="100000"/>
              </a:lnSpc>
              <a:spcBef>
                <a:spcPts val="105"/>
              </a:spcBef>
            </a:pPr>
            <a:r>
              <a:rPr lang="en-US" sz="3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3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Data Collection: Web Scraping</a:t>
            </a:r>
            <a:endParaRPr sz="3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graphicFrame>
        <p:nvGraphicFramePr>
          <p:cNvPr id="6" name="Diagram 5"/>
          <p:cNvGraphicFramePr/>
          <p:nvPr>
            <p:extLst>
              <p:ext uri="{D42A27DB-BD31-4B8C-83A1-F6EECF244321}">
                <p14:modId xmlns:p14="http://schemas.microsoft.com/office/powerpoint/2010/main" val="3822039681"/>
              </p:ext>
            </p:extLst>
          </p:nvPr>
        </p:nvGraphicFramePr>
        <p:xfrm>
          <a:off x="266700" y="3324851"/>
          <a:ext cx="11658600" cy="2037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13063" y="5443169"/>
            <a:ext cx="11658600"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smtClean="0">
                <a:hlinkClick r:id="rId8"/>
              </a:rPr>
              <a:t>Data Collection API with </a:t>
            </a:r>
            <a:r>
              <a:rPr lang="en-US" b="1" u="sng" dirty="0" err="1" smtClean="0">
                <a:hlinkClick r:id="rId8"/>
              </a:rPr>
              <a:t>Webscraping.ipynb</a:t>
            </a:r>
            <a:endParaRPr lang="en-US" u="sng" dirty="0" smtClean="0"/>
          </a:p>
          <a:p>
            <a:pPr marL="285750" indent="-285750">
              <a:buFont typeface="Wingdings" panose="05000000000000000000" pitchFamily="2" charset="2"/>
              <a:buChar char="Ø"/>
            </a:pPr>
            <a:r>
              <a:rPr lang="en-US" i="1" dirty="0"/>
              <a:t>https://github.com/ClaireYurev/Capstone/blob/master/Data%20Collection%20API%20with%20Webscraping.ipynb</a:t>
            </a:r>
          </a:p>
        </p:txBody>
      </p:sp>
      <p:sp>
        <p:nvSpPr>
          <p:cNvPr id="9" name="Rectangle 8"/>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12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476277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13</a:t>
            </a:fld>
            <a:endParaRPr sz="1050">
              <a:latin typeface="Carlito"/>
              <a:cs typeface="Carlito"/>
            </a:endParaRPr>
          </a:p>
        </p:txBody>
      </p:sp>
      <p:sp>
        <p:nvSpPr>
          <p:cNvPr id="3" name="object 3"/>
          <p:cNvSpPr txBox="1"/>
          <p:nvPr/>
        </p:nvSpPr>
        <p:spPr>
          <a:xfrm>
            <a:off x="1176018" y="40386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4469558"/>
            <a:ext cx="9034782" cy="1367682"/>
          </a:xfrm>
          <a:prstGeom prst="rect">
            <a:avLst/>
          </a:prstGeom>
        </p:spPr>
        <p:txBody>
          <a:bodyPr vert="horz" wrap="square" lIns="0" tIns="13335" rIns="0" bIns="0" rtlCol="0">
            <a:spAutoFit/>
          </a:bodyPr>
          <a:lstStyle/>
          <a:p>
            <a:pPr marL="12700">
              <a:lnSpc>
                <a:spcPct val="100000"/>
              </a:lnSpc>
              <a:spcBef>
                <a:spcPts val="105"/>
              </a:spcBef>
            </a:pPr>
            <a:r>
              <a:rPr lang="en-US" sz="88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88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Data Wrangling</a:t>
            </a:r>
            <a:endParaRPr sz="88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13</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13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1406730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Data Wrangling - Methodology</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3429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The data has been processed in the following manner:</a:t>
            </a:r>
          </a:p>
          <a:p>
            <a:pPr>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created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a training label with landing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outcomes, such that a “successful” outcome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1, &amp; “failure”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0.</a:t>
            </a:r>
          </a:p>
          <a:p>
            <a:pPr>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The outcome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column has two components: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“Mission Outcome” and the “Landing Location”.</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 new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training label column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“class” has been created:</a:t>
            </a:r>
          </a:p>
          <a:p>
            <a:pPr lvl="1">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 successful “Mission Outcome” = 1, otherwise it is = 0. </a:t>
            </a:r>
          </a:p>
          <a:p>
            <a:pPr>
              <a:lnSpc>
                <a:spcPct val="100000"/>
              </a:lnSpc>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Value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Mapping:</a:t>
            </a:r>
          </a:p>
          <a:p>
            <a:pPr lvl="1">
              <a:lnSpc>
                <a:spcPct val="100000"/>
              </a:lnSpc>
            </a:pPr>
            <a:r>
              <a:rPr lang="en-US" sz="1600" dirty="0">
                <a:solidFill>
                  <a:schemeClr val="accent3">
                    <a:lumMod val="25000"/>
                  </a:schemeClr>
                </a:solidFill>
                <a:latin typeface="Segoe UI Semilight" panose="020B0402040204020203" pitchFamily="34" charset="0"/>
                <a:cs typeface="Segoe UI Semilight" panose="020B0402040204020203" pitchFamily="34" charset="0"/>
              </a:rPr>
              <a:t>True ASDS, True RTLS, &amp; True Ocean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set to </a:t>
            </a:r>
            <a:r>
              <a:rPr lang="en-US" sz="1600" dirty="0" smtClean="0">
                <a:solidFill>
                  <a:schemeClr val="accent3">
                    <a:lumMod val="25000"/>
                  </a:schemeClr>
                </a:solidFill>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1</a:t>
            </a:r>
          </a:p>
          <a:p>
            <a:pPr lvl="1">
              <a:lnSpc>
                <a:spcPct val="100000"/>
              </a:lnSpc>
            </a:pPr>
            <a:r>
              <a:rPr lang="en-US" sz="1600" dirty="0">
                <a:solidFill>
                  <a:schemeClr val="accent3">
                    <a:lumMod val="25000"/>
                  </a:schemeClr>
                </a:solidFill>
                <a:latin typeface="Segoe UI Semilight" panose="020B0402040204020203" pitchFamily="34" charset="0"/>
                <a:cs typeface="Segoe UI Semilight" panose="020B0402040204020203" pitchFamily="34" charset="0"/>
              </a:rPr>
              <a:t>None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None</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False ASDS, None ASDS, False Ocean, False RTLS ~ set to </a:t>
            </a:r>
            <a:r>
              <a:rPr lang="en-US" sz="1600" dirty="0">
                <a:solidFill>
                  <a:schemeClr val="accent3">
                    <a:lumMod val="25000"/>
                  </a:schemeClr>
                </a:solidFill>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0</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533400" y="5579921"/>
            <a:ext cx="11658600"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err="1" smtClean="0">
                <a:hlinkClick r:id="rId2"/>
              </a:rPr>
              <a:t>SpaceX</a:t>
            </a:r>
            <a:r>
              <a:rPr lang="en-US" b="1" u="sng" dirty="0" smtClean="0">
                <a:hlinkClick r:id="rId2"/>
              </a:rPr>
              <a:t> REST API Data Wrangling.ipynb</a:t>
            </a:r>
            <a:endParaRPr lang="en-US" u="sng" dirty="0" smtClean="0"/>
          </a:p>
          <a:p>
            <a:pPr marL="285750" indent="-285750">
              <a:buFont typeface="Wingdings" panose="05000000000000000000" pitchFamily="2" charset="2"/>
              <a:buChar char="Ø"/>
            </a:pPr>
            <a:r>
              <a:rPr lang="en-US" i="1" dirty="0"/>
              <a:t>https://github.com/ClaireYurev/Capstone/blob/master/SpaceX%20REST%20API%20Data%20Wrangling.ipynb</a:t>
            </a:r>
          </a:p>
        </p:txBody>
      </p:sp>
      <p:graphicFrame>
        <p:nvGraphicFramePr>
          <p:cNvPr id="9" name="Diagram 8"/>
          <p:cNvGraphicFramePr/>
          <p:nvPr>
            <p:extLst>
              <p:ext uri="{D42A27DB-BD31-4B8C-83A1-F6EECF244321}">
                <p14:modId xmlns:p14="http://schemas.microsoft.com/office/powerpoint/2010/main" val="276435945"/>
              </p:ext>
            </p:extLst>
          </p:nvPr>
        </p:nvGraphicFramePr>
        <p:xfrm>
          <a:off x="381000" y="4038600"/>
          <a:ext cx="11430000" cy="1541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14</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747143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15</a:t>
            </a:fld>
            <a:endParaRPr sz="1050">
              <a:latin typeface="Carlito"/>
              <a:cs typeface="Carlito"/>
            </a:endParaRPr>
          </a:p>
        </p:txBody>
      </p:sp>
      <p:sp>
        <p:nvSpPr>
          <p:cNvPr id="3" name="object 3"/>
          <p:cNvSpPr txBox="1"/>
          <p:nvPr/>
        </p:nvSpPr>
        <p:spPr>
          <a:xfrm>
            <a:off x="1176018" y="33528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3846642"/>
            <a:ext cx="11168382" cy="2475678"/>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8000" spc="-285"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&amp; Interactive</a:t>
            </a:r>
          </a:p>
          <a:p>
            <a:pPr marL="12700">
              <a:lnSpc>
                <a:spcPct val="100000"/>
              </a:lnSpc>
            </a:pPr>
            <a:r>
              <a:rPr lang="en-US" sz="8000" spc="-285"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Visual Analytics</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15</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9" name="Rectangle 8"/>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15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3815792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EDA with Data Visualization - Methodology</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3810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this stage, Exploratory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Data Analysis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has been performed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variables such as: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Flight Number, Payload Mass, Launch Site,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Orbit</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Class and Year.</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then plotted the following charts: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Flight Number vs. Payload Mass, Flight Number vs. Launch Site, Payload Mass vs. Launch Site</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Rate vs. Orbit Type,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Flight Number vs.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Orbit Typ</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e</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Payload vs Orbit, and Success Yearly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Trend.</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used scatter plots and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bar plots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to analyze and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compare relationships between variables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order see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if a relationship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exists,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so that they could be used in training the machine learning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model.</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used scatter plots with different colors (on each plot) in order to see if multiple different variables would affect the launch outcomes.</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used bar charts (with single color) in order to visually check if there were any relationships between success rate and orbit type.</a:t>
            </a:r>
          </a:p>
          <a:p>
            <a:pPr>
              <a:lnSpc>
                <a:spcPct val="100000"/>
              </a:lnSpc>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381000" y="5443169"/>
            <a:ext cx="11790663"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err="1" smtClean="0">
                <a:hlinkClick r:id="rId2"/>
              </a:rPr>
              <a:t>SpaceX</a:t>
            </a:r>
            <a:r>
              <a:rPr lang="en-US" b="1" u="sng" dirty="0" smtClean="0">
                <a:hlinkClick r:id="rId2"/>
              </a:rPr>
              <a:t> </a:t>
            </a:r>
            <a:r>
              <a:rPr lang="en-US" b="1" u="sng" dirty="0">
                <a:hlinkClick r:id="rId2"/>
              </a:rPr>
              <a:t>EDA using </a:t>
            </a:r>
            <a:r>
              <a:rPr lang="en-US" b="1" u="sng" dirty="0" smtClean="0">
                <a:hlinkClick r:id="rId2"/>
              </a:rPr>
              <a:t>Pandas and </a:t>
            </a:r>
            <a:r>
              <a:rPr lang="en-US" b="1" u="sng" dirty="0" err="1" smtClean="0">
                <a:hlinkClick r:id="rId2"/>
              </a:rPr>
              <a:t>Matplotlib.ipynb</a:t>
            </a:r>
            <a:endParaRPr lang="en-US" u="sng" dirty="0" smtClean="0"/>
          </a:p>
          <a:p>
            <a:pPr marL="285750" indent="-285750">
              <a:buFont typeface="Wingdings" panose="05000000000000000000" pitchFamily="2" charset="2"/>
              <a:buChar char="Ø"/>
            </a:pPr>
            <a:r>
              <a:rPr lang="en-US" i="1" dirty="0"/>
              <a:t>https://github.com/ClaireYurev/Capstone/blob/master/SpaceX%20EDA%20using%20Pandas%20and%20Matplotlib.ipynb</a:t>
            </a:r>
          </a:p>
        </p:txBody>
      </p:sp>
      <p:sp>
        <p:nvSpPr>
          <p:cNvPr id="5" name="Slide Number Placeholder 4"/>
          <p:cNvSpPr>
            <a:spLocks noGrp="1"/>
          </p:cNvSpPr>
          <p:nvPr>
            <p:ph type="sldNum" sz="quarter" idx="12"/>
          </p:nvPr>
        </p:nvSpPr>
        <p:spPr/>
        <p:txBody>
          <a:bodyPr/>
          <a:lstStyle/>
          <a:p>
            <a:pPr marL="38100">
              <a:lnSpc>
                <a:spcPts val="1100"/>
              </a:lnSpc>
            </a:pPr>
            <a:fld id="{81D60167-4931-47E6-BA6A-407CBD079E47}" type="slidenum">
              <a:rPr lang="en-US" smtClean="0"/>
              <a:t>16</a:t>
            </a:fld>
            <a:endParaRPr lang="en-US" dirty="0"/>
          </a:p>
        </p:txBody>
      </p:sp>
      <p:sp>
        <p:nvSpPr>
          <p:cNvPr id="9" name="Footer Placeholder 8"/>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210800" y="6524450"/>
            <a:ext cx="1001683" cy="233397"/>
          </a:xfrm>
          <a:prstGeom prst="rect">
            <a:avLst/>
          </a:prstGeom>
        </p:spPr>
        <p:txBody>
          <a:bodyPr wrap="square">
            <a:spAutoFit/>
          </a:bodyPr>
          <a:lstStyle/>
          <a:p>
            <a:pPr marL="38100">
              <a:lnSpc>
                <a:spcPts val="1100"/>
              </a:lnSpc>
            </a:pPr>
            <a:r>
              <a:rPr lang="en-US" sz="1050" dirty="0">
                <a:latin typeface="Segoe UI Semilight" panose="020B0402040204020203" pitchFamily="34" charset="0"/>
                <a:cs typeface="Segoe UI Semilight" panose="020B0402040204020203" pitchFamily="34" charset="0"/>
              </a:rPr>
              <a:t>Slide </a:t>
            </a:r>
            <a:fld id="{81D60167-4931-47E6-BA6A-407CBD079E47}" type="slidenum">
              <a:rPr lang="en-US" sz="1050">
                <a:latin typeface="Segoe UI Semilight" panose="020B0402040204020203" pitchFamily="34" charset="0"/>
                <a:cs typeface="Segoe UI Semilight" panose="020B0402040204020203" pitchFamily="34" charset="0"/>
              </a:rPr>
              <a:pPr marL="38100">
                <a:lnSpc>
                  <a:spcPts val="1100"/>
                </a:lnSpc>
              </a:pPr>
              <a:t>16</a:t>
            </a:fld>
            <a:r>
              <a:rPr lang="en-US" sz="1050" dirty="0">
                <a:latin typeface="Segoe UI Semilight" panose="020B0402040204020203" pitchFamily="34" charset="0"/>
                <a:cs typeface="Segoe UI Semilight" panose="020B0402040204020203" pitchFamily="34" charset="0"/>
              </a:rPr>
              <a:t> of 68</a:t>
            </a:r>
          </a:p>
        </p:txBody>
      </p:sp>
    </p:spTree>
    <p:extLst>
      <p:ext uri="{BB962C8B-B14F-4D97-AF65-F5344CB8AC3E}">
        <p14:creationId xmlns:p14="http://schemas.microsoft.com/office/powerpoint/2010/main" val="2961724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17</a:t>
            </a:fld>
            <a:endParaRPr sz="1050">
              <a:latin typeface="Carlito"/>
              <a:cs typeface="Carlito"/>
            </a:endParaRPr>
          </a:p>
        </p:txBody>
      </p:sp>
      <p:sp>
        <p:nvSpPr>
          <p:cNvPr id="3" name="object 3"/>
          <p:cNvSpPr txBox="1"/>
          <p:nvPr/>
        </p:nvSpPr>
        <p:spPr>
          <a:xfrm>
            <a:off x="1176018" y="40386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4469558"/>
            <a:ext cx="9034782" cy="1367682"/>
          </a:xfrm>
          <a:prstGeom prst="rect">
            <a:avLst/>
          </a:prstGeom>
        </p:spPr>
        <p:txBody>
          <a:bodyPr vert="horz" wrap="square" lIns="0" tIns="13335" rIns="0" bIns="0" rtlCol="0">
            <a:spAutoFit/>
          </a:bodyPr>
          <a:lstStyle/>
          <a:p>
            <a:pPr marL="12700">
              <a:lnSpc>
                <a:spcPct val="100000"/>
              </a:lnSpc>
              <a:spcBef>
                <a:spcPts val="105"/>
              </a:spcBef>
            </a:pPr>
            <a:r>
              <a:rPr lang="en-US" sz="88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88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with SQL</a:t>
            </a:r>
            <a:endParaRPr sz="88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17</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17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4154416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Segoe UI Semilight" panose="020B0402040204020203" pitchFamily="34" charset="0"/>
                <a:cs typeface="Segoe UI Semilight" panose="020B0402040204020203" pitchFamily="34" charset="0"/>
              </a:rPr>
              <a:t>EDA with SQL</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Aft>
                <a:spcPts val="600"/>
              </a:spcAft>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have gone ahead and loaded the dataset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into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an IBM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DB2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Database, querying it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using SQL Python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integration from within the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Jupyter</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notebook using queries resulting in the following information:</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displayed the names of the unique launch sites in the space mission</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displayed 5 records where launch sites begin with the string 'CCA'</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displayed the total payload mass carried by boosters launched by NASA (CRS)</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displayed average payload mass carried by booster version F9 v1.1</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listed the date when the first successful landing outcome in ground pad was achieved</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listed the names of the boosters which have success in drone ship and have payload mass greater than 4000 but less than 6000</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listed the total number of successful and failure mission outcomes</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listed the names of the </a:t>
            </a:r>
            <a:r>
              <a:rPr lang="en-US" sz="1400" dirty="0" err="1">
                <a:solidFill>
                  <a:schemeClr val="accent3">
                    <a:lumMod val="25000"/>
                  </a:schemeClr>
                </a:solidFill>
                <a:latin typeface="Segoe UI Semilight" panose="020B0402040204020203" pitchFamily="34" charset="0"/>
                <a:cs typeface="Segoe UI Semilight" panose="020B0402040204020203" pitchFamily="34" charset="0"/>
              </a:rPr>
              <a:t>booster_versions</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 which have carried the maximum payload mass. Use a subquery</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listed the failed </a:t>
            </a:r>
            <a:r>
              <a:rPr lang="en-US" sz="1400" dirty="0" err="1">
                <a:solidFill>
                  <a:schemeClr val="accent3">
                    <a:lumMod val="25000"/>
                  </a:schemeClr>
                </a:solidFill>
                <a:latin typeface="Segoe UI Semilight" panose="020B0402040204020203" pitchFamily="34" charset="0"/>
                <a:cs typeface="Segoe UI Semilight" panose="020B0402040204020203" pitchFamily="34" charset="0"/>
              </a:rPr>
              <a:t>landing_outcomes</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 in drone ship, their booster versions, and launch site names for in year 2015</a:t>
            </a:r>
          </a:p>
          <a:p>
            <a:pPr>
              <a:lnSpc>
                <a:spcPct val="100000"/>
              </a:lnSpc>
            </a:pPr>
            <a:r>
              <a:rPr lang="en-US" sz="1400" dirty="0">
                <a:solidFill>
                  <a:schemeClr val="accent3">
                    <a:lumMod val="25000"/>
                  </a:schemeClr>
                </a:solidFill>
                <a:latin typeface="Segoe UI Semilight" panose="020B0402040204020203" pitchFamily="34" charset="0"/>
                <a:cs typeface="Segoe UI Semilight" panose="020B0402040204020203" pitchFamily="34" charset="0"/>
              </a:rPr>
              <a:t>We ranked the count of landing outcomes (such as Failure (drone ship) or Success (ground pad)) between 2010-06-04 &amp; 2017-03-20</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499533" y="5579921"/>
            <a:ext cx="11692467" cy="615553"/>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err="1" smtClean="0">
                <a:hlinkClick r:id="rId2"/>
              </a:rPr>
              <a:t>SpaceX</a:t>
            </a:r>
            <a:r>
              <a:rPr lang="en-US" b="1" u="sng" dirty="0" smtClean="0">
                <a:hlinkClick r:id="rId2"/>
              </a:rPr>
              <a:t> </a:t>
            </a:r>
            <a:r>
              <a:rPr lang="en-US" b="1" u="sng" dirty="0">
                <a:hlinkClick r:id="rId2"/>
              </a:rPr>
              <a:t>Dataset - EDA with SQL in IBM </a:t>
            </a:r>
            <a:r>
              <a:rPr lang="en-US" b="1" u="sng" dirty="0" smtClean="0">
                <a:hlinkClick r:id="rId2"/>
              </a:rPr>
              <a:t>Db2.ipynb</a:t>
            </a:r>
            <a:endParaRPr lang="en-US" u="sng" dirty="0" smtClean="0"/>
          </a:p>
          <a:p>
            <a:pPr marL="285750" indent="-285750">
              <a:buFont typeface="Wingdings" panose="05000000000000000000" pitchFamily="2" charset="2"/>
              <a:buChar char="Ø"/>
            </a:pPr>
            <a:r>
              <a:rPr lang="en-US" sz="1600" i="1" dirty="0"/>
              <a:t>https://github.com/ClaireYurev/Capstone/blob/master/SpaceX%20Dataset%20-%</a:t>
            </a:r>
            <a:r>
              <a:rPr lang="en-US" sz="1600" i="1" dirty="0" smtClean="0"/>
              <a:t>20EDA%20with%20SQL%20in%20IBM%20Db2.ipynb</a:t>
            </a:r>
            <a:endParaRPr lang="en-US" sz="1600" i="1" dirty="0"/>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18</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0222907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19</a:t>
            </a:fld>
            <a:endParaRPr sz="1050">
              <a:latin typeface="Carlito"/>
              <a:cs typeface="Carlito"/>
            </a:endParaRPr>
          </a:p>
        </p:txBody>
      </p:sp>
      <p:sp>
        <p:nvSpPr>
          <p:cNvPr id="3" name="object 3"/>
          <p:cNvSpPr txBox="1"/>
          <p:nvPr/>
        </p:nvSpPr>
        <p:spPr>
          <a:xfrm>
            <a:off x="1176018" y="33528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3846642"/>
            <a:ext cx="11168382" cy="2488502"/>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Interactive</a:t>
            </a:r>
          </a:p>
          <a:p>
            <a:pPr marL="12700">
              <a:lnSpc>
                <a:spcPct val="100000"/>
              </a:lnSpc>
              <a:spcBef>
                <a:spcPts val="105"/>
              </a:spcBef>
            </a:pP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Map with Folium</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19</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19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86074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Outline</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Executive Summary</a:t>
            </a:r>
          </a:p>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Introduction</a:t>
            </a:r>
          </a:p>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Methodology</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Data collection and data wrangling methodology</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EDA and interactive visual analytics methodology </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Predictive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analysis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classification)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methodology</a:t>
            </a:r>
          </a:p>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Insights Drawn From EDA: Results</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EDA with visualization results</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EDA with SQL results</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Interactive map with Folium results</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Plotly Dash dashboard results</a:t>
            </a:r>
          </a:p>
          <a:p>
            <a:pPr lvl="1">
              <a:lnSpc>
                <a:spcPct val="100000"/>
              </a:lnSpc>
              <a:spcBef>
                <a:spcPts val="1000"/>
              </a:spcBef>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Predictive analysis (classification) results</a:t>
            </a:r>
          </a:p>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Conclusion</a:t>
            </a:r>
          </a:p>
          <a:p>
            <a:pPr>
              <a:lnSpc>
                <a:spcPct val="100000"/>
              </a:lnSpc>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Acknowledgements</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400" b="1" dirty="0">
                <a:solidFill>
                  <a:schemeClr val="accent3">
                    <a:lumMod val="25000"/>
                  </a:schemeClr>
                </a:solidFill>
                <a:latin typeface="Segoe UI Semilight" panose="020B0402040204020203" pitchFamily="34" charset="0"/>
                <a:cs typeface="Segoe UI Semilight" panose="020B0402040204020203" pitchFamily="34" charset="0"/>
              </a:rPr>
              <a:t>Appendix</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smtClean="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smtClean="0">
                <a:solidFill>
                  <a:schemeClr val="tx1"/>
                </a:solidFill>
                <a:latin typeface="Segoe UI Semilight" panose="020B0402040204020203" pitchFamily="34" charset="0"/>
                <a:cs typeface="Segoe UI Semilight" panose="020B0402040204020203" pitchFamily="34" charset="0"/>
              </a:rPr>
              <a:t>2</a:t>
            </a:fld>
            <a:r>
              <a:rPr lang="en-US" dirty="0" smtClean="0">
                <a:solidFill>
                  <a:schemeClr val="tx1"/>
                </a:solidFill>
                <a:latin typeface="Segoe UI Semilight" panose="020B0402040204020203" pitchFamily="34" charset="0"/>
                <a:cs typeface="Segoe UI Semilight" panose="020B0402040204020203" pitchFamily="34" charset="0"/>
              </a:rPr>
              <a:t> of 68</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ooter Placeholder 7"/>
          <p:cNvSpPr>
            <a:spLocks noGrp="1"/>
          </p:cNvSpPr>
          <p:nvPr>
            <p:ph type="ftr" sz="quarter" idx="11"/>
          </p:nvPr>
        </p:nvSpPr>
        <p:spPr/>
        <p:txBody>
          <a:bodyPr/>
          <a:lstStyle/>
          <a:p>
            <a:r>
              <a:rPr lang="en-US" smtClean="0"/>
              <a:t>Slide 2 of 68</a:t>
            </a:r>
            <a:endParaRPr lang="en-US"/>
          </a:p>
        </p:txBody>
      </p:sp>
      <p:sp>
        <p:nvSpPr>
          <p:cNvPr id="9" name="Content Placeholder 2">
            <a:extLst>
              <a:ext uri="{FF2B5EF4-FFF2-40B4-BE49-F238E27FC236}">
                <a16:creationId xmlns:a16="http://schemas.microsoft.com/office/drawing/2014/main" id="{79EF1473-3ADD-43F1-A495-57AAB7FD902F}"/>
              </a:ext>
            </a:extLst>
          </p:cNvPr>
          <p:cNvSpPr txBox="1">
            <a:spLocks/>
          </p:cNvSpPr>
          <p:nvPr/>
        </p:nvSpPr>
        <p:spPr>
          <a:xfrm>
            <a:off x="808678" y="1305152"/>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3</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5</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7</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9</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15</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23</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27</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28</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36</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48</a:t>
            </a: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54</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gn="r">
              <a:lnSpc>
                <a:spcPct val="100000"/>
              </a:lnSpc>
              <a:spcBef>
                <a:spcPts val="1000"/>
              </a:spcBef>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58</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61</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63</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r">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 65</a:t>
            </a:r>
            <a:endParaRPr lang="en-US" sz="1400" b="1" dirty="0">
              <a:solidFill>
                <a:schemeClr val="accent3">
                  <a:lumMod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1444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Interactive Map </a:t>
            </a:r>
            <a:r>
              <a:rPr lang="en-US" dirty="0">
                <a:solidFill>
                  <a:schemeClr val="tx1"/>
                </a:solidFill>
                <a:latin typeface="Segoe UI Semilight" panose="020B0402040204020203" pitchFamily="34" charset="0"/>
                <a:cs typeface="Segoe UI Semilight" panose="020B0402040204020203" pitchFamily="34" charset="0"/>
              </a:rPr>
              <a:t>with Folium</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Folium maps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visually denote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Launch Sites,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Unsuccessful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landings,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as well as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 proximity example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to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key locations: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Railway, Highway, Coast,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and City.</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added these objects because this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allows us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to better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understand why launch sites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are located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where they are.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This visualization also paints a picture of successful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landings relative to location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499533" y="5579921"/>
            <a:ext cx="11692467"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smtClean="0">
                <a:hlinkClick r:id="rId2"/>
              </a:rPr>
              <a:t>Interactive </a:t>
            </a:r>
            <a:r>
              <a:rPr lang="en-US" b="1" u="sng" dirty="0">
                <a:hlinkClick r:id="rId2"/>
              </a:rPr>
              <a:t>Visual Analytics with </a:t>
            </a:r>
            <a:r>
              <a:rPr lang="en-US" b="1" u="sng" dirty="0" err="1" smtClean="0">
                <a:hlinkClick r:id="rId2"/>
              </a:rPr>
              <a:t>Folium.ipynb</a:t>
            </a:r>
            <a:endParaRPr lang="en-US" u="sng" dirty="0" smtClean="0"/>
          </a:p>
          <a:p>
            <a:pPr marL="285750" indent="-285750">
              <a:buFont typeface="Wingdings" panose="05000000000000000000" pitchFamily="2" charset="2"/>
              <a:buChar char="Ø"/>
            </a:pPr>
            <a:r>
              <a:rPr lang="en-US" i="1" dirty="0" smtClean="0"/>
              <a:t>https</a:t>
            </a:r>
            <a:r>
              <a:rPr lang="en-US" i="1" dirty="0"/>
              <a:t>://github.com/ClaireYurev/Capstone/blob/master/Interactive%20Visual%20Analytics%20with%20Folium.ipynb</a:t>
            </a:r>
          </a:p>
        </p:txBody>
      </p:sp>
      <p:pic>
        <p:nvPicPr>
          <p:cNvPr id="5" name="Picture 4"/>
          <p:cNvPicPr>
            <a:picLocks noChangeAspect="1"/>
          </p:cNvPicPr>
          <p:nvPr/>
        </p:nvPicPr>
        <p:blipFill>
          <a:blip r:embed="rId3"/>
          <a:stretch>
            <a:fillRect/>
          </a:stretch>
        </p:blipFill>
        <p:spPr>
          <a:xfrm>
            <a:off x="958697" y="2669378"/>
            <a:ext cx="7026576" cy="2747600"/>
          </a:xfrm>
          <a:prstGeom prst="rect">
            <a:avLst/>
          </a:prstGeom>
        </p:spPr>
      </p:pic>
      <p:sp>
        <p:nvSpPr>
          <p:cNvPr id="9" name="Slide Number Placeholder 8"/>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577207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24910"/>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21</a:t>
            </a:fld>
            <a:endParaRPr sz="1050">
              <a:latin typeface="Carlito"/>
              <a:cs typeface="Carlito"/>
            </a:endParaRPr>
          </a:p>
        </p:txBody>
      </p:sp>
      <p:sp>
        <p:nvSpPr>
          <p:cNvPr id="3" name="object 3"/>
          <p:cNvSpPr txBox="1"/>
          <p:nvPr/>
        </p:nvSpPr>
        <p:spPr>
          <a:xfrm>
            <a:off x="1176018" y="33528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3846642"/>
            <a:ext cx="11168382" cy="2488502"/>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Dashboard</a:t>
            </a:r>
          </a:p>
          <a:p>
            <a:pPr marL="12700">
              <a:lnSpc>
                <a:spcPct val="100000"/>
              </a:lnSpc>
              <a:spcBef>
                <a:spcPts val="105"/>
              </a:spcBef>
            </a:pP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with Plotly Dash</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21</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21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4025337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Dashboard with </a:t>
            </a:r>
            <a:r>
              <a:rPr lang="en-US" dirty="0">
                <a:solidFill>
                  <a:schemeClr val="tx1"/>
                </a:solidFill>
                <a:latin typeface="Segoe UI Semilight" panose="020B0402040204020203" pitchFamily="34" charset="0"/>
                <a:cs typeface="Segoe UI Semilight" panose="020B0402040204020203" pitchFamily="34" charset="0"/>
              </a:rPr>
              <a:t>Plotly Dash</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First, we added a pie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chart and a scatter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plot to the dashboard.</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Pie chart can be selected to show distribution of successful landings across all launch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sites, and it can also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be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selected to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show individual launch site success rates.</a:t>
            </a: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Scatter plot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charts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two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inputs: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a</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ll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sites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or an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individual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site,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and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pay load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mass on a slider between 0  and 10000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kilograms.</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pie chart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can be utilized to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visualize launch site success rate.</a:t>
            </a: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scatter plot can help us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understand visually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how success varies across launch sites,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pay load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mass,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and booster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version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categories.</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499533" y="5579921"/>
            <a:ext cx="11692467" cy="646331"/>
          </a:xfrm>
          <a:prstGeom prst="rect">
            <a:avLst/>
          </a:prstGeom>
          <a:noFill/>
        </p:spPr>
        <p:txBody>
          <a:bodyPr wrap="square" rtlCol="0">
            <a:spAutoFit/>
          </a:bodyPr>
          <a:lstStyle/>
          <a:p>
            <a:r>
              <a:rPr lang="en-US" dirty="0" smtClean="0"/>
              <a:t>GitHub Link to the Python File: 🗒</a:t>
            </a:r>
            <a:r>
              <a:rPr lang="en-US" b="1" u="sng" dirty="0" err="1">
                <a:hlinkClick r:id="rId2"/>
              </a:rPr>
              <a:t>SpaceX</a:t>
            </a:r>
            <a:r>
              <a:rPr lang="en-US" b="1" u="sng" dirty="0">
                <a:hlinkClick r:id="rId2"/>
              </a:rPr>
              <a:t> Dashboard with Plotly </a:t>
            </a:r>
            <a:r>
              <a:rPr lang="en-US" b="1" u="sng" dirty="0" smtClean="0">
                <a:hlinkClick r:id="rId2"/>
              </a:rPr>
              <a:t>Dash.py</a:t>
            </a:r>
            <a:endParaRPr lang="en-US" b="1" u="sng" dirty="0" smtClean="0"/>
          </a:p>
          <a:p>
            <a:pPr marL="285750" indent="-285750">
              <a:buFont typeface="Wingdings" panose="05000000000000000000" pitchFamily="2" charset="2"/>
              <a:buChar char="Ø"/>
            </a:pPr>
            <a:r>
              <a:rPr lang="en-US" i="1" dirty="0" smtClean="0"/>
              <a:t>https</a:t>
            </a:r>
            <a:r>
              <a:rPr lang="en-US" i="1" dirty="0"/>
              <a:t>://github.com/ClaireYurev/Capstone/blob/master/SpaceX%20Dashboard%20with%20Plotly%20Dash.py</a:t>
            </a:r>
          </a:p>
        </p:txBody>
      </p:sp>
      <p:sp>
        <p:nvSpPr>
          <p:cNvPr id="9" name="Slide Number Placeholder 8"/>
          <p:cNvSpPr>
            <a:spLocks noGrp="1"/>
          </p:cNvSpPr>
          <p:nvPr>
            <p:ph type="sldNum" sz="quarter" idx="12"/>
          </p:nvPr>
        </p:nvSpPr>
        <p:spPr>
          <a:xfrm>
            <a:off x="9906000" y="6459785"/>
            <a:ext cx="1312025" cy="365125"/>
          </a:xfrm>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5" name="Footer Placeholder 4"/>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71843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67"/>
            <a:ext cx="12192000" cy="6849533"/>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23</a:t>
            </a:fld>
            <a:endParaRPr sz="1050">
              <a:latin typeface="Carlito"/>
              <a:cs typeface="Carlito"/>
            </a:endParaRPr>
          </a:p>
        </p:txBody>
      </p:sp>
      <p:sp>
        <p:nvSpPr>
          <p:cNvPr id="3" name="object 3"/>
          <p:cNvSpPr txBox="1"/>
          <p:nvPr/>
        </p:nvSpPr>
        <p:spPr>
          <a:xfrm>
            <a:off x="1176018" y="33528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3846642"/>
            <a:ext cx="11168382" cy="2488502"/>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Predictive</a:t>
            </a:r>
          </a:p>
          <a:p>
            <a:pPr marL="12700">
              <a:lnSpc>
                <a:spcPct val="100000"/>
              </a:lnSpc>
              <a:spcBef>
                <a:spcPts val="105"/>
              </a:spcBef>
            </a:pP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Analysis - Classification</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23</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23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57544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EDA: Predictive Analysis - Classification</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sz="20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Problem: Most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unsuccessful landings are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planned</a:t>
            </a:r>
          </a:p>
          <a:p>
            <a:pPr>
              <a:lnSpc>
                <a:spcPct val="100000"/>
              </a:lnSpc>
            </a:pPr>
            <a:endParaRPr lang="en-US" sz="20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b="1" dirty="0" smtClean="0">
                <a:solidFill>
                  <a:schemeClr val="accent3">
                    <a:lumMod val="25000"/>
                  </a:schemeClr>
                </a:solidFill>
                <a:latin typeface="Segoe UI Semilight" panose="020B0402040204020203" pitchFamily="34" charset="0"/>
                <a:cs typeface="Segoe UI Semilight" panose="020B0402040204020203" pitchFamily="34" charset="0"/>
              </a:rPr>
              <a:t>Our Goal: Perform </a:t>
            </a:r>
            <a:r>
              <a:rPr lang="en-US" sz="2000" b="1" dirty="0">
                <a:solidFill>
                  <a:schemeClr val="accent3">
                    <a:lumMod val="25000"/>
                  </a:schemeClr>
                </a:solidFill>
                <a:latin typeface="Segoe UI Semilight" panose="020B0402040204020203" pitchFamily="34" charset="0"/>
                <a:cs typeface="Segoe UI Semilight" panose="020B0402040204020203" pitchFamily="34" charset="0"/>
              </a:rPr>
              <a:t>exploratory Data Analysis and determine Training Labels</a:t>
            </a: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We achieve this using the following process:</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a:p>
            <a:pPr marL="800100" lvl="1" indent="-342900">
              <a:lnSpc>
                <a:spcPct val="100000"/>
              </a:lnSpc>
              <a:buFont typeface="+mj-lt"/>
              <a:buAutoNum type="arabicPeriod"/>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create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a column for the class</a:t>
            </a:r>
          </a:p>
          <a:p>
            <a:pPr marL="800100" lvl="1" indent="-342900">
              <a:lnSpc>
                <a:spcPct val="100000"/>
              </a:lnSpc>
              <a:buFont typeface="+mj-lt"/>
              <a:buAutoNum type="arabicPeriod"/>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standardize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data</a:t>
            </a:r>
          </a:p>
          <a:p>
            <a:pPr marL="800100" lvl="1" indent="-342900">
              <a:lnSpc>
                <a:spcPct val="100000"/>
              </a:lnSpc>
              <a:buFont typeface="+mj-lt"/>
              <a:buAutoNum type="arabicPeriod"/>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then split the data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into training data and test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data</a:t>
            </a:r>
          </a:p>
          <a:p>
            <a:pPr marL="457200" lvl="1" indent="0">
              <a:lnSpc>
                <a:spcPct val="100000"/>
              </a:lnSpc>
              <a:buNone/>
            </a:pPr>
            <a:endParaRPr lang="en-US" sz="1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We then find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best </a:t>
            </a:r>
            <a:r>
              <a:rPr lang="en-US" sz="2000" dirty="0" err="1">
                <a:solidFill>
                  <a:schemeClr val="accent3">
                    <a:lumMod val="25000"/>
                  </a:schemeClr>
                </a:solidFill>
                <a:latin typeface="Segoe UI Semilight" panose="020B0402040204020203" pitchFamily="34" charset="0"/>
                <a:cs typeface="Segoe UI Semilight" panose="020B0402040204020203" pitchFamily="34" charset="0"/>
              </a:rPr>
              <a:t>Hyperparameter</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 for SVM, Classification Trees and Logistic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Regression. This enables us to find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method that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performs best using test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data.</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24</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4662322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2567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25</a:t>
            </a:fld>
            <a:endParaRPr sz="1050">
              <a:latin typeface="Carlito"/>
              <a:cs typeface="Carlito"/>
            </a:endParaRPr>
          </a:p>
        </p:txBody>
      </p:sp>
      <p:sp>
        <p:nvSpPr>
          <p:cNvPr id="3" name="object 3"/>
          <p:cNvSpPr txBox="1"/>
          <p:nvPr/>
        </p:nvSpPr>
        <p:spPr>
          <a:xfrm>
            <a:off x="-9088" y="1143000"/>
            <a:ext cx="12192000" cy="388696"/>
          </a:xfrm>
          <a:prstGeom prst="rect">
            <a:avLst/>
          </a:prstGeom>
        </p:spPr>
        <p:txBody>
          <a:bodyPr vert="horz" wrap="square" lIns="0" tIns="12700" rIns="0" bIns="0" rtlCol="0">
            <a:spAutoFit/>
          </a:bodyPr>
          <a:lstStyle/>
          <a:p>
            <a:pPr marL="12700" algn="ctr">
              <a:lnSpc>
                <a:spcPts val="2745"/>
              </a:lnSpc>
              <a:spcBef>
                <a:spcPts val="100"/>
              </a:spcBef>
            </a:pPr>
            <a:r>
              <a:rPr lang="en-US" sz="4000" spc="-165" dirty="0" smtClean="0">
                <a:solidFill>
                  <a:schemeClr val="bg1">
                    <a:lumMod val="50000"/>
                  </a:schemeClr>
                </a:solidFill>
                <a:effectLst>
                  <a:glow rad="508000">
                    <a:schemeClr val="accent2"/>
                  </a:glow>
                </a:effectLst>
                <a:latin typeface="Segoe UI Semilight" panose="020B0402040204020203" pitchFamily="34" charset="0"/>
                <a:cs typeface="Segoe UI Semilight" panose="020B0402040204020203" pitchFamily="34" charset="0"/>
              </a:rPr>
              <a:t>Predictive Analysis</a:t>
            </a:r>
          </a:p>
        </p:txBody>
      </p:sp>
      <p:sp>
        <p:nvSpPr>
          <p:cNvPr id="2" name="object 2"/>
          <p:cNvSpPr txBox="1"/>
          <p:nvPr/>
        </p:nvSpPr>
        <p:spPr>
          <a:xfrm>
            <a:off x="-9088" y="2653264"/>
            <a:ext cx="12048688" cy="475130"/>
          </a:xfrm>
          <a:prstGeom prst="rect">
            <a:avLst/>
          </a:prstGeom>
        </p:spPr>
        <p:txBody>
          <a:bodyPr vert="horz" wrap="square" lIns="0" tIns="13335" rIns="0" bIns="0" rtlCol="0">
            <a:spAutoFit/>
          </a:bodyPr>
          <a:lstStyle/>
          <a:p>
            <a:pPr marL="12700" algn="ctr">
              <a:lnSpc>
                <a:spcPct val="100000"/>
              </a:lnSpc>
              <a:spcBef>
                <a:spcPts val="105"/>
              </a:spcBef>
            </a:pPr>
            <a:r>
              <a:rPr lang="en-US" sz="3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•Classification </a:t>
            </a:r>
            <a:endParaRPr sz="3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graphicFrame>
        <p:nvGraphicFramePr>
          <p:cNvPr id="6" name="Diagram 5"/>
          <p:cNvGraphicFramePr/>
          <p:nvPr>
            <p:extLst>
              <p:ext uri="{D42A27DB-BD31-4B8C-83A1-F6EECF244321}">
                <p14:modId xmlns:p14="http://schemas.microsoft.com/office/powerpoint/2010/main" val="1216220497"/>
              </p:ext>
            </p:extLst>
          </p:nvPr>
        </p:nvGraphicFramePr>
        <p:xfrm>
          <a:off x="266700" y="3324851"/>
          <a:ext cx="11658600" cy="2037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13063" y="5443169"/>
            <a:ext cx="11658600" cy="646331"/>
          </a:xfrm>
          <a:prstGeom prst="rect">
            <a:avLst/>
          </a:prstGeom>
          <a:noFill/>
        </p:spPr>
        <p:txBody>
          <a:bodyPr wrap="square" rtlCol="0">
            <a:spAutoFit/>
          </a:bodyPr>
          <a:lstStyle/>
          <a:p>
            <a:r>
              <a:rPr lang="en-US" dirty="0" smtClean="0"/>
              <a:t>GitHub Link to the </a:t>
            </a:r>
            <a:r>
              <a:rPr lang="en-US" dirty="0" err="1" smtClean="0"/>
              <a:t>Jupyter</a:t>
            </a:r>
            <a:r>
              <a:rPr lang="en-US" dirty="0" smtClean="0"/>
              <a:t> Notebook: 🗒</a:t>
            </a:r>
            <a:r>
              <a:rPr lang="en-US" b="1" u="sng" dirty="0" smtClean="0">
                <a:hlinkClick r:id="rId8"/>
              </a:rPr>
              <a:t>Predictive </a:t>
            </a:r>
            <a:r>
              <a:rPr lang="en-US" b="1" u="sng" dirty="0">
                <a:hlinkClick r:id="rId8"/>
              </a:rPr>
              <a:t>Analysis Lab - ML </a:t>
            </a:r>
            <a:r>
              <a:rPr lang="en-US" b="1" u="sng" dirty="0" err="1" smtClean="0">
                <a:hlinkClick r:id="rId8"/>
              </a:rPr>
              <a:t>Prediction.ipynb</a:t>
            </a:r>
            <a:endParaRPr lang="en-US" b="1" u="sng" dirty="0" smtClean="0"/>
          </a:p>
          <a:p>
            <a:pPr marL="285750" indent="-285750">
              <a:buFont typeface="Wingdings" panose="05000000000000000000" pitchFamily="2" charset="2"/>
              <a:buChar char="Ø"/>
            </a:pPr>
            <a:r>
              <a:rPr lang="en-US" i="1" dirty="0"/>
              <a:t>https://github.com/ClaireYurev/Capstone/blob/master/Predictive%20Analysis%20Lab%20-%20ML%20Prediction.ipynb</a:t>
            </a:r>
          </a:p>
        </p:txBody>
      </p:sp>
      <p:sp>
        <p:nvSpPr>
          <p:cNvPr id="9" name="Rectangle 8"/>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sp>
        <p:nvSpPr>
          <p:cNvPr id="8" name="TextBox 7"/>
          <p:cNvSpPr txBox="1"/>
          <p:nvPr/>
        </p:nvSpPr>
        <p:spPr>
          <a:xfrm>
            <a:off x="6781800" y="4072910"/>
            <a:ext cx="1600200" cy="1107996"/>
          </a:xfrm>
          <a:prstGeom prst="rect">
            <a:avLst/>
          </a:prstGeom>
          <a:noFill/>
        </p:spPr>
        <p:txBody>
          <a:bodyPr wrap="square" rtlCol="0">
            <a:spAutoFit/>
          </a:bodyPr>
          <a:lstStyle/>
          <a:p>
            <a:pPr marL="171450" lvl="0" indent="-171450">
              <a:buFont typeface="Arial" panose="020B0604020202020204" pitchFamily="34" charset="0"/>
              <a:buChar char="•"/>
            </a:pPr>
            <a:r>
              <a:rPr lang="en-US" sz="1100" dirty="0"/>
              <a:t>Create a </a:t>
            </a:r>
            <a:r>
              <a:rPr lang="en-US" sz="1100" dirty="0" err="1"/>
              <a:t>GridSearchCV</a:t>
            </a:r>
            <a:r>
              <a:rPr lang="en-US" sz="1100" dirty="0"/>
              <a:t> object </a:t>
            </a:r>
            <a:r>
              <a:rPr lang="en-US" sz="1100" dirty="0" smtClean="0"/>
              <a:t> </a:t>
            </a:r>
            <a:r>
              <a:rPr lang="en-US" sz="1100" b="1" dirty="0" err="1" smtClean="0"/>
              <a:t>tree_cv</a:t>
            </a:r>
            <a:r>
              <a:rPr lang="en-US" sz="1100" dirty="0"/>
              <a:t> with cv = 10, and fit </a:t>
            </a:r>
            <a:r>
              <a:rPr lang="en-US" sz="1100" dirty="0" smtClean="0"/>
              <a:t>it to find the best parameters.</a:t>
            </a:r>
            <a:endParaRPr lang="en-US" sz="1100" dirty="0"/>
          </a:p>
          <a:p>
            <a:pPr marL="171450" indent="-171450">
              <a:buFont typeface="Arial" panose="020B0604020202020204" pitchFamily="34" charset="0"/>
              <a:buChar char="•"/>
            </a:pPr>
            <a:endParaRPr lang="en-US" sz="1100" dirty="0"/>
          </a:p>
        </p:txBody>
      </p:sp>
      <p:sp>
        <p:nvSpPr>
          <p:cNvPr id="10" name="TextBox 9"/>
          <p:cNvSpPr txBox="1"/>
          <p:nvPr/>
        </p:nvSpPr>
        <p:spPr>
          <a:xfrm>
            <a:off x="8763000" y="4098310"/>
            <a:ext cx="1295400"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dirty="0" smtClean="0"/>
              <a:t>Plot the confusion matrix for each model</a:t>
            </a:r>
            <a:endParaRPr lang="en-US" sz="1100" dirty="0"/>
          </a:p>
        </p:txBody>
      </p:sp>
      <p:sp>
        <p:nvSpPr>
          <p:cNvPr id="11" name="Slide Number Placeholder 10"/>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25</a:t>
            </a:fld>
            <a:r>
              <a:rPr lang="en-US" dirty="0">
                <a:solidFill>
                  <a:schemeClr val="tx1"/>
                </a:solidFill>
                <a:latin typeface="Segoe UI Semilight" panose="020B0402040204020203" pitchFamily="34" charset="0"/>
                <a:cs typeface="Segoe UI Semilight" panose="020B0402040204020203" pitchFamily="34" charset="0"/>
              </a:rPr>
              <a:t> of </a:t>
            </a:r>
            <a:r>
              <a:rPr lang="en-US" dirty="0" smtClean="0">
                <a:solidFill>
                  <a:schemeClr val="tx1"/>
                </a:solidFill>
                <a:latin typeface="Segoe UI Semilight" panose="020B0402040204020203" pitchFamily="34" charset="0"/>
                <a:cs typeface="Segoe UI Semilight" panose="020B0402040204020203" pitchFamily="34" charset="0"/>
              </a:rPr>
              <a:t>68</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12" name="Footer Placeholder 11"/>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778962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EDA: Predictive Analysis – Classification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806418" cy="4953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900" dirty="0" smtClean="0">
                <a:solidFill>
                  <a:schemeClr val="accent3">
                    <a:lumMod val="25000"/>
                  </a:schemeClr>
                </a:solidFill>
                <a:latin typeface="Segoe UI Semilight" panose="020B0402040204020203" pitchFamily="34" charset="0"/>
                <a:cs typeface="Segoe UI Semilight" panose="020B0402040204020203" pitchFamily="34" charset="0"/>
              </a:rPr>
              <a:t>This is the preview of Plotly dashboard. The detailed results of EDA with Visualization, SQL, Interactive Map with Folium, and model results (of ~83% accuracy) will come in the following slides.</a:t>
            </a:r>
            <a:endParaRPr lang="en-US" sz="19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645049476"/>
              </p:ext>
            </p:extLst>
          </p:nvPr>
        </p:nvGraphicFramePr>
        <p:xfrm>
          <a:off x="2057400" y="1235342"/>
          <a:ext cx="7948613" cy="4251058"/>
        </p:xfrm>
        <a:graphic>
          <a:graphicData uri="http://schemas.openxmlformats.org/presentationml/2006/ole">
            <mc:AlternateContent xmlns:mc="http://schemas.openxmlformats.org/markup-compatibility/2006">
              <mc:Choice xmlns:v="urn:schemas-microsoft-com:vml" Requires="v">
                <p:oleObj spid="_x0000_s3207" r:id="rId3" imgW="7949160" imgH="4469760" progId="">
                  <p:embed/>
                </p:oleObj>
              </mc:Choice>
              <mc:Fallback>
                <p:oleObj r:id="rId3" imgW="7949160" imgH="4469760" progId="">
                  <p:embed/>
                  <p:pic>
                    <p:nvPicPr>
                      <p:cNvPr id="0" name=""/>
                      <p:cNvPicPr/>
                      <p:nvPr/>
                    </p:nvPicPr>
                    <p:blipFill>
                      <a:blip r:embed="rId4"/>
                      <a:stretch>
                        <a:fillRect/>
                      </a:stretch>
                    </p:blipFill>
                    <p:spPr>
                      <a:xfrm>
                        <a:off x="2057400" y="1235342"/>
                        <a:ext cx="7948613" cy="4251058"/>
                      </a:xfrm>
                      <a:prstGeom prst="rect">
                        <a:avLst/>
                      </a:prstGeom>
                    </p:spPr>
                  </p:pic>
                </p:oleObj>
              </mc:Fallback>
            </mc:AlternateContent>
          </a:graphicData>
        </a:graphic>
      </p:graphicFrame>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26</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900113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27</a:t>
            </a:fld>
            <a:endParaRPr sz="1050">
              <a:latin typeface="Carlito"/>
              <a:cs typeface="Carlito"/>
            </a:endParaRPr>
          </a:p>
        </p:txBody>
      </p:sp>
      <p:sp>
        <p:nvSpPr>
          <p:cNvPr id="3" name="object 3"/>
          <p:cNvSpPr txBox="1"/>
          <p:nvPr/>
        </p:nvSpPr>
        <p:spPr>
          <a:xfrm>
            <a:off x="1447800" y="4561925"/>
            <a:ext cx="10101581" cy="1949252"/>
          </a:xfrm>
          <a:prstGeom prst="rect">
            <a:avLst/>
          </a:prstGeom>
        </p:spPr>
        <p:txBody>
          <a:bodyPr vert="horz" wrap="square" lIns="0" tIns="12700" rIns="0" bIns="0" rtlCol="0">
            <a:spAutoFit/>
          </a:bodyPr>
          <a:lstStyle/>
          <a:p>
            <a:pPr marL="355600" indent="-342900">
              <a:lnSpc>
                <a:spcPts val="2745"/>
              </a:lnSpc>
              <a:spcBef>
                <a:spcPts val="400"/>
              </a:spcBef>
              <a:buFont typeface="Arial" panose="020B0604020202020204" pitchFamily="34" charset="0"/>
              <a:buChar char="•"/>
            </a:pPr>
            <a:r>
              <a:rPr lang="en-US" sz="2400" spc="-165" dirty="0">
                <a:latin typeface="Segoe UI Semilight" panose="020B0402040204020203" pitchFamily="34" charset="0"/>
                <a:cs typeface="Segoe UI Semilight" panose="020B0402040204020203" pitchFamily="34" charset="0"/>
              </a:rPr>
              <a:t>EDA with Visualization: results</a:t>
            </a:r>
          </a:p>
          <a:p>
            <a:pPr marL="355600" indent="-342900">
              <a:lnSpc>
                <a:spcPts val="2745"/>
              </a:lnSpc>
              <a:spcBef>
                <a:spcPts val="400"/>
              </a:spcBef>
              <a:buFont typeface="Arial" panose="020B0604020202020204" pitchFamily="34" charset="0"/>
              <a:buChar char="•"/>
            </a:pPr>
            <a:r>
              <a:rPr lang="en-US" sz="2400" spc="-165" dirty="0">
                <a:latin typeface="Segoe UI Semilight" panose="020B0402040204020203" pitchFamily="34" charset="0"/>
                <a:cs typeface="Segoe UI Semilight" panose="020B0402040204020203" pitchFamily="34" charset="0"/>
              </a:rPr>
              <a:t>EDA with </a:t>
            </a:r>
            <a:r>
              <a:rPr lang="en-US" sz="2400" spc="-165" dirty="0" smtClean="0">
                <a:latin typeface="Segoe UI Semilight" panose="020B0402040204020203" pitchFamily="34" charset="0"/>
                <a:cs typeface="Segoe UI Semilight" panose="020B0402040204020203" pitchFamily="34" charset="0"/>
              </a:rPr>
              <a:t>SQL in Db2: </a:t>
            </a:r>
            <a:r>
              <a:rPr lang="en-US" sz="2400" spc="-165" dirty="0">
                <a:latin typeface="Segoe UI Semilight" panose="020B0402040204020203" pitchFamily="34" charset="0"/>
                <a:cs typeface="Segoe UI Semilight" panose="020B0402040204020203" pitchFamily="34" charset="0"/>
              </a:rPr>
              <a:t>results</a:t>
            </a:r>
          </a:p>
          <a:p>
            <a:pPr marL="355600" indent="-342900">
              <a:lnSpc>
                <a:spcPts val="2745"/>
              </a:lnSpc>
              <a:spcBef>
                <a:spcPts val="400"/>
              </a:spcBef>
              <a:buFont typeface="Arial" panose="020B0604020202020204" pitchFamily="34" charset="0"/>
              <a:buChar char="•"/>
            </a:pPr>
            <a:r>
              <a:rPr lang="en-US" sz="2400" spc="-165" dirty="0">
                <a:latin typeface="Segoe UI Semilight" panose="020B0402040204020203" pitchFamily="34" charset="0"/>
                <a:cs typeface="Segoe UI Semilight" panose="020B0402040204020203" pitchFamily="34" charset="0"/>
              </a:rPr>
              <a:t>Interactive map with Folium: results</a:t>
            </a:r>
          </a:p>
          <a:p>
            <a:pPr marL="355600" indent="-342900">
              <a:lnSpc>
                <a:spcPts val="2745"/>
              </a:lnSpc>
              <a:spcBef>
                <a:spcPts val="400"/>
              </a:spcBef>
              <a:buFont typeface="Arial" panose="020B0604020202020204" pitchFamily="34" charset="0"/>
              <a:buChar char="•"/>
            </a:pPr>
            <a:r>
              <a:rPr lang="en-US" sz="2400" spc="-165" dirty="0">
                <a:latin typeface="Segoe UI Semilight" panose="020B0402040204020203" pitchFamily="34" charset="0"/>
                <a:cs typeface="Segoe UI Semilight" panose="020B0402040204020203" pitchFamily="34" charset="0"/>
              </a:rPr>
              <a:t>Dashboard with Plotly Dash: results</a:t>
            </a:r>
          </a:p>
          <a:p>
            <a:pPr marL="355600" indent="-342900">
              <a:lnSpc>
                <a:spcPts val="2745"/>
              </a:lnSpc>
              <a:spcBef>
                <a:spcPts val="400"/>
              </a:spcBef>
              <a:buFont typeface="Arial" panose="020B0604020202020204" pitchFamily="34" charset="0"/>
              <a:buChar char="•"/>
            </a:pPr>
            <a:r>
              <a:rPr lang="en-US" sz="2400" spc="-165" dirty="0">
                <a:latin typeface="Segoe UI Semilight" panose="020B0402040204020203" pitchFamily="34" charset="0"/>
                <a:cs typeface="Segoe UI Semilight" panose="020B0402040204020203" pitchFamily="34" charset="0"/>
              </a:rPr>
              <a:t>Predictive analysis – classification: results</a:t>
            </a:r>
            <a:endParaRPr lang="en-US" sz="2400" dirty="0">
              <a:latin typeface="Segoe UI Semilight" panose="020B0402040204020203" pitchFamily="34" charset="0"/>
              <a:cs typeface="Segoe UI Semilight" panose="020B0402040204020203" pitchFamily="34" charset="0"/>
            </a:endParaRPr>
          </a:p>
        </p:txBody>
      </p:sp>
      <p:sp>
        <p:nvSpPr>
          <p:cNvPr id="2" name="object 2"/>
          <p:cNvSpPr txBox="1"/>
          <p:nvPr/>
        </p:nvSpPr>
        <p:spPr>
          <a:xfrm>
            <a:off x="381000" y="3276600"/>
            <a:ext cx="9220200" cy="1029128"/>
          </a:xfrm>
          <a:prstGeom prst="rect">
            <a:avLst/>
          </a:prstGeom>
        </p:spPr>
        <p:txBody>
          <a:bodyPr vert="horz" wrap="square" lIns="0" tIns="13335" rIns="0" bIns="0" rtlCol="0">
            <a:spAutoFit/>
          </a:bodyPr>
          <a:lstStyle/>
          <a:p>
            <a:pPr marL="12700">
              <a:lnSpc>
                <a:spcPct val="100000"/>
              </a:lnSpc>
              <a:spcBef>
                <a:spcPts val="105"/>
              </a:spcBef>
            </a:pPr>
            <a:r>
              <a:rPr lang="en-US" sz="66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Insights Drawn From EDA</a:t>
            </a:r>
            <a:endParaRPr lang="en-US" sz="6600" spc="-285"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fld id="{81D60167-4931-47E6-BA6A-407CBD079E47}" type="slidenum">
              <a:rPr lang="en-US" smtClean="0"/>
              <a:t>27</a:t>
            </a:fld>
            <a:endParaRPr lang="en-US" dirty="0"/>
          </a:p>
        </p:txBody>
      </p:sp>
      <p:sp>
        <p:nvSpPr>
          <p:cNvPr id="6" name="Footer Placeholder 5"/>
          <p:cNvSpPr>
            <a:spLocks noGrp="1"/>
          </p:cNvSpPr>
          <p:nvPr>
            <p:ph type="ftr" sz="quarter" idx="11"/>
          </p:nvPr>
        </p:nvSpPr>
        <p:spPr/>
        <p:txBody>
          <a:bodyPr/>
          <a:lstStyle/>
          <a:p>
            <a:r>
              <a:rPr lang="en-US" smtClean="0"/>
              <a:t>Slide 2 of 68</a:t>
            </a:r>
            <a:endParaRPr lang="en-US"/>
          </a:p>
        </p:txBody>
      </p:sp>
      <p:sp>
        <p:nvSpPr>
          <p:cNvPr id="9" name="Rectangle 8"/>
          <p:cNvSpPr/>
          <p:nvPr/>
        </p:nvSpPr>
        <p:spPr>
          <a:xfrm>
            <a:off x="10134600" y="6524450"/>
            <a:ext cx="10778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27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2239723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28</a:t>
            </a:fld>
            <a:endParaRPr sz="1050">
              <a:latin typeface="Carlito"/>
              <a:cs typeface="Carlito"/>
            </a:endParaRPr>
          </a:p>
        </p:txBody>
      </p:sp>
      <p:sp>
        <p:nvSpPr>
          <p:cNvPr id="7" name="object 2"/>
          <p:cNvSpPr txBox="1"/>
          <p:nvPr/>
        </p:nvSpPr>
        <p:spPr>
          <a:xfrm>
            <a:off x="827785" y="4572000"/>
            <a:ext cx="11168382" cy="1244571"/>
          </a:xfrm>
          <a:prstGeom prst="rect">
            <a:avLst/>
          </a:prstGeom>
        </p:spPr>
        <p:txBody>
          <a:bodyPr vert="horz" wrap="square" lIns="0" tIns="13335" rIns="0" bIns="0" rtlCol="0">
            <a:spAutoFit/>
          </a:bodyPr>
          <a:lstStyle/>
          <a:p>
            <a:r>
              <a:rPr lang="en-US"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with </a:t>
            </a: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Visualization</a:t>
            </a:r>
            <a:endParaRPr lang="en-US"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9" name="object 3"/>
          <p:cNvSpPr txBox="1"/>
          <p:nvPr/>
        </p:nvSpPr>
        <p:spPr>
          <a:xfrm>
            <a:off x="827785" y="39624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Results</a:t>
            </a: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28</a:t>
            </a:fld>
            <a:endParaRPr lang="en-US" dirty="0"/>
          </a:p>
        </p:txBody>
      </p:sp>
      <p:sp>
        <p:nvSpPr>
          <p:cNvPr id="3" name="Footer Placeholder 2"/>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134600" y="6524450"/>
            <a:ext cx="10778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28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35095764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3649" y="1676401"/>
            <a:ext cx="10919657" cy="3276600"/>
          </a:xfrm>
          <a:prstGeom prst="rect">
            <a:avLst/>
          </a:prstGeom>
        </p:spPr>
      </p:pic>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Payload Mass vs Flight Number</a:t>
            </a: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20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a:t>
            </a:r>
            <a:r>
              <a:rPr lang="en-US" sz="1100" b="1" i="1" dirty="0" smtClean="0">
                <a:solidFill>
                  <a:schemeClr val="accent3">
                    <a:lumMod val="25000"/>
                  </a:schemeClr>
                </a:solidFill>
                <a:latin typeface="Segoe UI Semilight" panose="020B0402040204020203" pitchFamily="34" charset="0"/>
                <a:cs typeface="Segoe UI Semilight" panose="020B0402040204020203" pitchFamily="34" charset="0"/>
              </a:rPr>
              <a:t>Orange</a:t>
            </a: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 indicates successful launch, </a:t>
            </a:r>
            <a:r>
              <a:rPr lang="en-US" sz="1100" b="1" i="1" dirty="0" smtClean="0">
                <a:solidFill>
                  <a:schemeClr val="accent3">
                    <a:lumMod val="25000"/>
                  </a:schemeClr>
                </a:solidFill>
                <a:latin typeface="Segoe UI Semilight" panose="020B0402040204020203" pitchFamily="34" charset="0"/>
                <a:cs typeface="Segoe UI Semilight" panose="020B0402040204020203" pitchFamily="34" charset="0"/>
              </a:rPr>
              <a:t>Blue</a:t>
            </a: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 indicates unsuccessful launch.)</a:t>
            </a:r>
          </a:p>
          <a:p>
            <a:pPr marL="0" indent="0">
              <a:lnSpc>
                <a:spcPct val="100000"/>
              </a:lnSpc>
              <a:buNone/>
            </a:pP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The above results suggest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that </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as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the flight number increases, the </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1st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stage is more likely to land successfully. P</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ayload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mass is also </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important: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it </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appears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the more massive the payload, the less likely the first stage will return.</a:t>
            </a: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Visualization</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4" name="TextBox 13"/>
          <p:cNvSpPr txBox="1"/>
          <p:nvPr/>
        </p:nvSpPr>
        <p:spPr>
          <a:xfrm>
            <a:off x="942318" y="5739825"/>
            <a:ext cx="10641199" cy="584775"/>
          </a:xfrm>
          <a:prstGeom prst="rect">
            <a:avLst/>
          </a:prstGeom>
          <a:noFill/>
        </p:spPr>
        <p:txBody>
          <a:bodyPr wrap="square" rtlCol="0">
            <a:spAutoFit/>
          </a:bodyPr>
          <a:lstStyle/>
          <a:p>
            <a:r>
              <a:rPr lang="en-US" sz="1600" dirty="0" smtClean="0"/>
              <a:t>GitHub Link to the </a:t>
            </a:r>
            <a:r>
              <a:rPr lang="en-US" sz="1600" dirty="0" err="1" smtClean="0"/>
              <a:t>Jupyter</a:t>
            </a:r>
            <a:r>
              <a:rPr lang="en-US" sz="1600" dirty="0" smtClean="0"/>
              <a:t> Notebook: 🗒</a:t>
            </a:r>
            <a:r>
              <a:rPr lang="en-US" sz="1600" b="1" u="sng" dirty="0" err="1">
                <a:hlinkClick r:id="rId3"/>
              </a:rPr>
              <a:t>SpaceX</a:t>
            </a:r>
            <a:r>
              <a:rPr lang="en-US" sz="1600" b="1" u="sng" dirty="0">
                <a:hlinkClick r:id="rId3"/>
              </a:rPr>
              <a:t> </a:t>
            </a:r>
            <a:r>
              <a:rPr lang="en-US" sz="1600" b="1" u="sng" dirty="0" smtClean="0">
                <a:hlinkClick r:id="rId3"/>
              </a:rPr>
              <a:t>EDA </a:t>
            </a:r>
            <a:r>
              <a:rPr lang="en-US" sz="1600" b="1" u="sng" dirty="0">
                <a:hlinkClick r:id="rId3"/>
              </a:rPr>
              <a:t>using Pandas and </a:t>
            </a:r>
            <a:r>
              <a:rPr lang="en-US" sz="1600" b="1" u="sng" dirty="0" err="1" smtClean="0">
                <a:hlinkClick r:id="rId3"/>
              </a:rPr>
              <a:t>Matplotlib.ipynb</a:t>
            </a:r>
          </a:p>
          <a:p>
            <a:pPr marL="285750" indent="-285750">
              <a:buFont typeface="Wingdings" panose="05000000000000000000" pitchFamily="2" charset="2"/>
              <a:buChar char="Ø"/>
            </a:pPr>
            <a:r>
              <a:rPr lang="en-US" sz="1600" i="1" dirty="0" smtClean="0"/>
              <a:t>https</a:t>
            </a:r>
            <a:r>
              <a:rPr lang="en-US" sz="1600" i="1" dirty="0"/>
              <a:t>://github.com/ClaireYurev/Capstone/blob/master/SpaceX%20EDA%20using%20Pandas%20and%20Matplotlib.ipynb</a:t>
            </a: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29</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261713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Executive Summary: Methodologies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goal of this project is to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predict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whether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Falcon 9 first stage will land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successfully, thus enabling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first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stage to be reused. The ability to predict a successful landing with significant accuracy is key to enabling a meaningful and productive cost planning.</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All data collection, gathering, and measurement has been performed using publicly available sources for educational use: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Open Source REST API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Github</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Repository, SpaceX.com, as well as the historical launch records for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Falcon9 modules from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Wikipedia.org.</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utilize Data Collection,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Web Scraping</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Data Wrangling using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Exploratory Data Analysis (EDA</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and SQL to:</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obtain data by sending requests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 the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API, then clean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requested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a:t>
            </a:r>
          </a:p>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We then web scrap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using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BeautifulSoup</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by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extracting launch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records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from a Wikipedia HTML table, parsing and converting it into a Pandas data frame. At this point we begin exploratory data analysis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and determine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training labels. We then take standalone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dataset in CSV format and load it directly into a new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table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within an IBM Cloud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Db2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database, where we execute SQL queries to get a closer look at the information within the dataset.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smtClean="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smtClean="0">
                <a:solidFill>
                  <a:schemeClr val="tx1"/>
                </a:solidFill>
                <a:latin typeface="Segoe UI Semilight" panose="020B0402040204020203" pitchFamily="34" charset="0"/>
                <a:cs typeface="Segoe UI Semilight" panose="020B0402040204020203" pitchFamily="34" charset="0"/>
              </a:rPr>
              <a:t>3</a:t>
            </a:fld>
            <a:r>
              <a:rPr lang="en-US" dirty="0" smtClean="0">
                <a:solidFill>
                  <a:schemeClr val="tx1"/>
                </a:solidFill>
                <a:latin typeface="Segoe UI Semilight" panose="020B0402040204020203" pitchFamily="34" charset="0"/>
                <a:cs typeface="Segoe UI Semilight" panose="020B0402040204020203" pitchFamily="34" charset="0"/>
              </a:rPr>
              <a:t> of 68</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85219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10165" y="1600200"/>
            <a:ext cx="10757051" cy="3505200"/>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Visualization</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02920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Flight </a:t>
            </a:r>
            <a:r>
              <a:rPr lang="en-US" sz="1800" u="sng" dirty="0">
                <a:solidFill>
                  <a:schemeClr val="accent3">
                    <a:lumMod val="25000"/>
                  </a:schemeClr>
                </a:solidFill>
                <a:latin typeface="Segoe UI Semilight" panose="020B0402040204020203" pitchFamily="34" charset="0"/>
                <a:cs typeface="Segoe UI Semilight" panose="020B0402040204020203" pitchFamily="34" charset="0"/>
              </a:rPr>
              <a:t>Number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vs </a:t>
            </a:r>
            <a:r>
              <a:rPr lang="en-US" sz="1800" u="sng" dirty="0">
                <a:solidFill>
                  <a:schemeClr val="accent3">
                    <a:lumMod val="25000"/>
                  </a:schemeClr>
                </a:solidFill>
                <a:latin typeface="Segoe UI Semilight" panose="020B0402040204020203" pitchFamily="34" charset="0"/>
                <a:cs typeface="Segoe UI Semilight" panose="020B0402040204020203" pitchFamily="34" charset="0"/>
              </a:rPr>
              <a:t>Launch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Site</a:t>
            </a: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t>
            </a:r>
            <a:r>
              <a:rPr lang="en-US" sz="1400" b="1" i="1" dirty="0" smtClean="0">
                <a:solidFill>
                  <a:schemeClr val="accent3">
                    <a:lumMod val="25000"/>
                  </a:schemeClr>
                </a:solidFill>
                <a:latin typeface="Segoe UI Semilight" panose="020B0402040204020203" pitchFamily="34" charset="0"/>
                <a:cs typeface="Segoe UI Semilight" panose="020B0402040204020203" pitchFamily="34" charset="0"/>
              </a:rPr>
              <a:t>Orange</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 indicates successful launch, </a:t>
            </a:r>
            <a:r>
              <a:rPr lang="en-US" sz="1400" b="1" i="1" dirty="0" smtClean="0">
                <a:solidFill>
                  <a:schemeClr val="accent3">
                    <a:lumMod val="25000"/>
                  </a:schemeClr>
                </a:solidFill>
                <a:latin typeface="Segoe UI Semilight" panose="020B0402040204020203" pitchFamily="34" charset="0"/>
                <a:cs typeface="Segoe UI Semilight" panose="020B0402040204020203" pitchFamily="34" charset="0"/>
              </a:rPr>
              <a:t>Blue</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 indicates unsuccessful launch.)</a:t>
            </a: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above results suggest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an increase in success rate over time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(as indicated by Flight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Number</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It is likely there is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 big breakthrough around flight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20, which has increased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rate significantly. In terms of location, the CCAFS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appears to be the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primary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launch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site, because it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has the most volume.</a:t>
            </a:r>
          </a:p>
          <a:p>
            <a:pPr marL="0" indent="0" algn="ctr">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627947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9782" y="1752600"/>
            <a:ext cx="10738676" cy="3526383"/>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Visualization (cont’d)</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Payload Mass vs </a:t>
            </a:r>
            <a:r>
              <a:rPr lang="en-US" sz="1800" u="sng" dirty="0">
                <a:solidFill>
                  <a:schemeClr val="accent3">
                    <a:lumMod val="25000"/>
                  </a:schemeClr>
                </a:solidFill>
                <a:latin typeface="Segoe UI Semilight" panose="020B0402040204020203" pitchFamily="34" charset="0"/>
                <a:cs typeface="Segoe UI Semilight" panose="020B0402040204020203" pitchFamily="34" charset="0"/>
              </a:rPr>
              <a:t>Launch Site</a:t>
            </a: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t>
            </a:r>
            <a:r>
              <a:rPr lang="en-US" sz="1400" b="1" i="1" dirty="0">
                <a:solidFill>
                  <a:schemeClr val="accent3">
                    <a:lumMod val="25000"/>
                  </a:schemeClr>
                </a:solidFill>
                <a:latin typeface="Segoe UI Semilight" panose="020B0402040204020203" pitchFamily="34" charset="0"/>
                <a:cs typeface="Segoe UI Semilight" panose="020B0402040204020203" pitchFamily="34" charset="0"/>
              </a:rPr>
              <a:t>Orange</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 indicates successful launch, </a:t>
            </a:r>
            <a:r>
              <a:rPr lang="en-US" sz="1400" b="1" i="1" dirty="0">
                <a:solidFill>
                  <a:schemeClr val="accent3">
                    <a:lumMod val="25000"/>
                  </a:schemeClr>
                </a:solidFill>
                <a:latin typeface="Segoe UI Semilight" panose="020B0402040204020203" pitchFamily="34" charset="0"/>
                <a:cs typeface="Segoe UI Semilight" panose="020B0402040204020203" pitchFamily="34" charset="0"/>
              </a:rPr>
              <a:t>Blue</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 indicates unsuccessful launch.)</a:t>
            </a: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Pay load weight (mass) appears to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fall mostly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within the range between 0 kilograms and 6000 kilograms.  In terms of launch site location, different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launch sites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appear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utilize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different payload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masses.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31</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679734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4721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a:t>
            </a:r>
          </a:p>
          <a:p>
            <a:pPr marL="0" indent="0" algn="ctr">
              <a:lnSpc>
                <a:spcPct val="100000"/>
              </a:lnSpc>
              <a:buNone/>
            </a:pPr>
            <a:r>
              <a:rPr lang="en-US" sz="1800" u="sng" dirty="0">
                <a:solidFill>
                  <a:schemeClr val="accent3">
                    <a:lumMod val="25000"/>
                  </a:schemeClr>
                </a:solidFill>
                <a:latin typeface="Segoe UI Semilight" panose="020B0402040204020203" pitchFamily="34" charset="0"/>
                <a:cs typeface="Segoe UI Semilight" panose="020B0402040204020203" pitchFamily="34" charset="0"/>
              </a:rPr>
              <a:t>Success Rate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vs </a:t>
            </a:r>
            <a:r>
              <a:rPr lang="en-US" sz="1800" u="sng" dirty="0">
                <a:solidFill>
                  <a:schemeClr val="accent3">
                    <a:lumMod val="25000"/>
                  </a:schemeClr>
                </a:solidFill>
                <a:latin typeface="Segoe UI Semilight" panose="020B0402040204020203" pitchFamily="34" charset="0"/>
                <a:cs typeface="Segoe UI Semilight" panose="020B0402040204020203" pitchFamily="34" charset="0"/>
              </a:rPr>
              <a:t>Orbit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Type</a:t>
            </a: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2400" u="sng"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50000"/>
              </a:lnSpc>
              <a:spcBef>
                <a:spcPts val="0"/>
              </a:spcBef>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50000"/>
              </a:lnSpc>
              <a:spcBef>
                <a:spcPts val="0"/>
              </a:spcBef>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ES-L1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(1), GEO (1), HEO (1), and SSO (5) have 100% success rate (sample sizes in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brackets).</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300"/>
              </a:spcAft>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VLEO (14) has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reasonably satisfactory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success rate and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attempts.</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300"/>
              </a:spcAft>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SO (1) has 0% success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rate.</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300"/>
              </a:spcAft>
            </a:pPr>
            <a:r>
              <a:rPr lang="en-US" sz="1200" dirty="0">
                <a:solidFill>
                  <a:schemeClr val="accent3">
                    <a:lumMod val="25000"/>
                  </a:schemeClr>
                </a:solidFill>
                <a:latin typeface="Segoe UI Semilight" panose="020B0402040204020203" pitchFamily="34" charset="0"/>
                <a:cs typeface="Segoe UI Semilight" panose="020B0402040204020203" pitchFamily="34" charset="0"/>
              </a:rPr>
              <a:t>GTO (27) has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 success rate of only approximately 50%, however it does come with the largest sample at 27</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120898"/>
            <a:ext cx="5537667" cy="2863622"/>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a:t>
            </a:r>
            <a:r>
              <a:rPr lang="en-US" dirty="0">
                <a:solidFill>
                  <a:schemeClr val="tx1"/>
                </a:solidFill>
                <a:latin typeface="Segoe UI Semilight" panose="020B0402040204020203" pitchFamily="34" charset="0"/>
                <a:cs typeface="Segoe UI Semilight" panose="020B0402040204020203" pitchFamily="34" charset="0"/>
              </a:rPr>
              <a:t>Visualization (cont’d)</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TextBox 4"/>
          <p:cNvSpPr txBox="1"/>
          <p:nvPr/>
        </p:nvSpPr>
        <p:spPr>
          <a:xfrm>
            <a:off x="3886200" y="4984520"/>
            <a:ext cx="4114800" cy="246221"/>
          </a:xfrm>
          <a:prstGeom prst="rect">
            <a:avLst/>
          </a:prstGeom>
          <a:noFill/>
        </p:spPr>
        <p:txBody>
          <a:bodyPr wrap="square" rtlCol="0">
            <a:spAutoFit/>
          </a:bodyPr>
          <a:lstStyle/>
          <a:p>
            <a:pPr algn="ctr"/>
            <a:r>
              <a:rPr lang="en-US" sz="10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000" i="1" dirty="0" smtClean="0">
                <a:solidFill>
                  <a:schemeClr val="accent3">
                    <a:lumMod val="25000"/>
                  </a:schemeClr>
                </a:solidFill>
                <a:latin typeface="Segoe UI Semilight" panose="020B0402040204020203" pitchFamily="34" charset="0"/>
                <a:cs typeface="Segoe UI Semilight" panose="020B0402040204020203" pitchFamily="34" charset="0"/>
              </a:rPr>
              <a:t>Horizontal </a:t>
            </a:r>
            <a:r>
              <a:rPr lang="en-US" sz="1000" i="1" dirty="0">
                <a:solidFill>
                  <a:schemeClr val="accent3">
                    <a:lumMod val="25000"/>
                  </a:schemeClr>
                </a:solidFill>
                <a:latin typeface="Segoe UI Semilight" panose="020B0402040204020203" pitchFamily="34" charset="0"/>
                <a:cs typeface="Segoe UI Semilight" panose="020B0402040204020203" pitchFamily="34" charset="0"/>
              </a:rPr>
              <a:t>axis: “0.2” represents Success Rate of 20%, etc</a:t>
            </a:r>
            <a:r>
              <a:rPr lang="en-US" sz="1000" i="1"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000" i="1" dirty="0"/>
          </a:p>
        </p:txBody>
      </p:sp>
      <p:sp>
        <p:nvSpPr>
          <p:cNvPr id="10" name="TextBox 9"/>
          <p:cNvSpPr txBox="1"/>
          <p:nvPr/>
        </p:nvSpPr>
        <p:spPr>
          <a:xfrm>
            <a:off x="7239000" y="4676743"/>
            <a:ext cx="304800" cy="369332"/>
          </a:xfrm>
          <a:prstGeom prst="rect">
            <a:avLst/>
          </a:prstGeom>
          <a:noFill/>
        </p:spPr>
        <p:txBody>
          <a:bodyPr wrap="square" rtlCol="0">
            <a:spAutoFit/>
          </a:bodyPr>
          <a:lstStyle/>
          <a:p>
            <a:r>
              <a:rPr lang="en-US" b="1"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b="1" dirty="0"/>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2919749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524000"/>
            <a:ext cx="10973830" cy="3485904"/>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a:t>
            </a:r>
            <a:r>
              <a:rPr lang="en-US" dirty="0">
                <a:solidFill>
                  <a:schemeClr val="tx1"/>
                </a:solidFill>
                <a:latin typeface="Segoe UI Semilight" panose="020B0402040204020203" pitchFamily="34" charset="0"/>
                <a:cs typeface="Segoe UI Semilight" panose="020B0402040204020203" pitchFamily="34" charset="0"/>
              </a:rPr>
              <a:t>Visualization (cont’d)</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1263618" cy="5029200"/>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Flight Number vs Orbit Type</a:t>
            </a: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a:t>
            </a:r>
            <a:r>
              <a:rPr lang="en-US" sz="1100" b="1" i="1" dirty="0" smtClean="0">
                <a:solidFill>
                  <a:schemeClr val="accent3">
                    <a:lumMod val="25000"/>
                  </a:schemeClr>
                </a:solidFill>
                <a:latin typeface="Segoe UI Semilight" panose="020B0402040204020203" pitchFamily="34" charset="0"/>
                <a:cs typeface="Segoe UI Semilight" panose="020B0402040204020203" pitchFamily="34" charset="0"/>
              </a:rPr>
              <a:t>Orange</a:t>
            </a: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 indicates successful launch, </a:t>
            </a:r>
            <a:r>
              <a:rPr lang="en-US" sz="1100" b="1" i="1" dirty="0" smtClean="0">
                <a:solidFill>
                  <a:schemeClr val="accent3">
                    <a:lumMod val="25000"/>
                  </a:schemeClr>
                </a:solidFill>
                <a:latin typeface="Segoe UI Semilight" panose="020B0402040204020203" pitchFamily="34" charset="0"/>
                <a:cs typeface="Segoe UI Semilight" panose="020B0402040204020203" pitchFamily="34" charset="0"/>
              </a:rPr>
              <a:t>Blue</a:t>
            </a:r>
            <a:r>
              <a:rPr lang="en-US" sz="1100" dirty="0" smtClean="0">
                <a:solidFill>
                  <a:schemeClr val="accent3">
                    <a:lumMod val="25000"/>
                  </a:schemeClr>
                </a:solidFill>
                <a:latin typeface="Segoe UI Semilight" panose="020B0402040204020203" pitchFamily="34" charset="0"/>
                <a:cs typeface="Segoe UI Semilight" panose="020B0402040204020203" pitchFamily="34" charset="0"/>
              </a:rPr>
              <a:t> indicates unsuccessful launch.</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Launch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Orbit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preferences appear to have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changed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per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Flight Number.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Final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Launch Outcome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appears to meaningfully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correlate with this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preference. The data tells the story: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has begun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with LEO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orbits, and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saw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 moderate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rate.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has returned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 VLEO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the more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recent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launches. According to the data that we observed, it would appear that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launches generally tend to perform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better in lower orbits or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sun-synchronous orbits overall.</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33</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455655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a:t>
            </a:r>
            <a:r>
              <a:rPr lang="en-US" dirty="0">
                <a:solidFill>
                  <a:schemeClr val="tx1"/>
                </a:solidFill>
                <a:latin typeface="Segoe UI Semilight" panose="020B0402040204020203" pitchFamily="34" charset="0"/>
                <a:cs typeface="Segoe UI Semilight" panose="020B0402040204020203" pitchFamily="34" charset="0"/>
              </a:rPr>
              <a:t>Visualization (cont’d)</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02920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 </a:t>
            </a: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Payload Mass vs Orbit Type</a:t>
            </a: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5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t>
            </a:r>
            <a:r>
              <a:rPr lang="en-US" sz="1200" b="1" i="1" dirty="0" smtClean="0">
                <a:solidFill>
                  <a:schemeClr val="accent3">
                    <a:lumMod val="25000"/>
                  </a:schemeClr>
                </a:solidFill>
                <a:latin typeface="Segoe UI Semilight" panose="020B0402040204020203" pitchFamily="34" charset="0"/>
                <a:cs typeface="Segoe UI Semilight" panose="020B0402040204020203" pitchFamily="34" charset="0"/>
              </a:rPr>
              <a:t>Orange</a:t>
            </a:r>
            <a:r>
              <a:rPr lang="en-US" sz="1200" b="1"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indicates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successful launch, </a:t>
            </a:r>
            <a:r>
              <a:rPr lang="en-US" sz="1200" b="1" i="1" dirty="0" smtClean="0">
                <a:solidFill>
                  <a:schemeClr val="accent3">
                    <a:lumMod val="25000"/>
                  </a:schemeClr>
                </a:solidFill>
                <a:latin typeface="Segoe UI Semilight" panose="020B0402040204020203" pitchFamily="34" charset="0"/>
                <a:cs typeface="Segoe UI Semilight" panose="020B0402040204020203" pitchFamily="34" charset="0"/>
              </a:rPr>
              <a:t>Blue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indicates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unsuccessful launch.)</a:t>
            </a:r>
          </a:p>
          <a:p>
            <a:pPr marL="0" indent="0">
              <a:lnSpc>
                <a:spcPct val="100000"/>
              </a:lnSpc>
              <a:buNone/>
            </a:pP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The data suggests that the Payload Mass appears to correlate with Orbit Type</a:t>
            </a:r>
            <a:endParaRPr lang="en-US" sz="15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According to this data, both the SSO and LEO orbit types appear </a:t>
            </a:r>
            <a:r>
              <a:rPr lang="en-US" sz="1500" dirty="0">
                <a:solidFill>
                  <a:schemeClr val="accent3">
                    <a:lumMod val="25000"/>
                  </a:schemeClr>
                </a:solidFill>
                <a:latin typeface="Segoe UI Semilight" panose="020B0402040204020203" pitchFamily="34" charset="0"/>
                <a:cs typeface="Segoe UI Semilight" panose="020B0402040204020203" pitchFamily="34" charset="0"/>
              </a:rPr>
              <a:t>to have relatively low </a:t>
            </a: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Payload Mass.</a:t>
            </a:r>
            <a:endParaRPr lang="en-US" sz="15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The next-best </a:t>
            </a:r>
            <a:r>
              <a:rPr lang="en-US" sz="1500" dirty="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orbit type is VLEO, and it has Payload </a:t>
            </a:r>
            <a:r>
              <a:rPr lang="en-US" sz="1500" dirty="0">
                <a:solidFill>
                  <a:schemeClr val="accent3">
                    <a:lumMod val="25000"/>
                  </a:schemeClr>
                </a:solidFill>
                <a:latin typeface="Segoe UI Semilight" panose="020B0402040204020203" pitchFamily="34" charset="0"/>
                <a:cs typeface="Segoe UI Semilight" panose="020B0402040204020203" pitchFamily="34" charset="0"/>
              </a:rPr>
              <a:t>M</a:t>
            </a: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ass </a:t>
            </a:r>
            <a:r>
              <a:rPr lang="en-US" sz="1500" dirty="0">
                <a:solidFill>
                  <a:schemeClr val="accent3">
                    <a:lumMod val="25000"/>
                  </a:schemeClr>
                </a:solidFill>
                <a:latin typeface="Segoe UI Semilight" panose="020B0402040204020203" pitchFamily="34" charset="0"/>
                <a:cs typeface="Segoe UI Semilight" panose="020B0402040204020203" pitchFamily="34" charset="0"/>
              </a:rPr>
              <a:t>values in </a:t>
            </a: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upper end </a:t>
            </a:r>
            <a:r>
              <a:rPr lang="en-US" sz="1500" dirty="0">
                <a:solidFill>
                  <a:schemeClr val="accent3">
                    <a:lumMod val="25000"/>
                  </a:schemeClr>
                </a:solidFill>
                <a:latin typeface="Segoe UI Semilight" panose="020B0402040204020203" pitchFamily="34" charset="0"/>
                <a:cs typeface="Segoe UI Semilight" panose="020B0402040204020203" pitchFamily="34" charset="0"/>
              </a:rPr>
              <a:t>of the </a:t>
            </a:r>
            <a:r>
              <a:rPr lang="en-US" sz="1500" dirty="0" smtClean="0">
                <a:solidFill>
                  <a:schemeClr val="accent3">
                    <a:lumMod val="25000"/>
                  </a:schemeClr>
                </a:solidFill>
                <a:latin typeface="Segoe UI Semilight" panose="020B0402040204020203" pitchFamily="34" charset="0"/>
                <a:cs typeface="Segoe UI Semilight" panose="020B0402040204020203" pitchFamily="34" charset="0"/>
              </a:rPr>
              <a:t>range.</a:t>
            </a:r>
            <a:endParaRPr lang="en-US" sz="15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a:stretch>
            <a:fillRect/>
          </a:stretch>
        </p:blipFill>
        <p:spPr>
          <a:xfrm>
            <a:off x="699782" y="1676400"/>
            <a:ext cx="9905247" cy="3197263"/>
          </a:xfrm>
          <a:prstGeom prst="rect">
            <a:avLst/>
          </a:prstGeom>
        </p:spPr>
      </p:pic>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34</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749263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186708" y="1981200"/>
            <a:ext cx="4909876" cy="3265794"/>
          </a:xfrm>
          <a:prstGeom prst="rect">
            <a:avLst/>
          </a:prstGeom>
        </p:spPr>
      </p:pic>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Exploratory data analysis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plots:</a:t>
            </a:r>
          </a:p>
          <a:p>
            <a:pPr marL="0" indent="0" algn="ctr">
              <a:lnSpc>
                <a:spcPct val="100000"/>
              </a:lnSpc>
              <a:buNone/>
            </a:pPr>
            <a:r>
              <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rPr>
              <a:t>Launch Success - Yearly Trend</a:t>
            </a: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Available data suggests that success rate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generally increases over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time. In our dataset, we observed a continuous increase from 2013 and on,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with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only a small temporary dip in the year 2018. Success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in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the most recently available years appears to be stabilizing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at </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approximately </a:t>
            </a:r>
            <a:r>
              <a:rPr lang="en-US" sz="1200" dirty="0">
                <a:solidFill>
                  <a:schemeClr val="accent3">
                    <a:lumMod val="25000"/>
                  </a:schemeClr>
                </a:solidFill>
                <a:latin typeface="Segoe UI Semilight" panose="020B0402040204020203" pitchFamily="34" charset="0"/>
                <a:cs typeface="Segoe UI Semilight" panose="020B0402040204020203" pitchFamily="34" charset="0"/>
              </a:rPr>
              <a:t>80</a:t>
            </a: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EDA with </a:t>
            </a:r>
            <a:r>
              <a:rPr lang="en-US" dirty="0">
                <a:solidFill>
                  <a:schemeClr val="tx1"/>
                </a:solidFill>
                <a:latin typeface="Segoe UI Semilight" panose="020B0402040204020203" pitchFamily="34" charset="0"/>
                <a:cs typeface="Segoe UI Semilight" panose="020B0402040204020203" pitchFamily="34" charset="0"/>
              </a:rPr>
              <a:t>Visualization (cont’d)</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8197977" y="3124200"/>
            <a:ext cx="2819400" cy="461665"/>
          </a:xfrm>
          <a:prstGeom prst="rect">
            <a:avLst/>
          </a:prstGeom>
          <a:noFill/>
        </p:spPr>
        <p:txBody>
          <a:bodyPr wrap="square" rtlCol="0">
            <a:spAutoFit/>
          </a:bodyPr>
          <a:lstStyle/>
          <a:p>
            <a:pPr algn="ct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 Area shaded in light pink indicates</a:t>
            </a:r>
          </a:p>
          <a:p>
            <a:pPr algn="ctr"/>
            <a:r>
              <a:rPr lang="en-US" sz="1200" dirty="0" smtClean="0">
                <a:solidFill>
                  <a:schemeClr val="accent3">
                    <a:lumMod val="25000"/>
                  </a:schemeClr>
                </a:solidFill>
                <a:latin typeface="Segoe UI Semilight" panose="020B0402040204020203" pitchFamily="34" charset="0"/>
                <a:cs typeface="Segoe UI Semilight" panose="020B0402040204020203" pitchFamily="34" charset="0"/>
              </a:rPr>
              <a:t>the 95% confidence interval.</a:t>
            </a:r>
            <a:endParaRPr lang="en-US" sz="1200" dirty="0"/>
          </a:p>
        </p:txBody>
      </p:sp>
      <p:sp>
        <p:nvSpPr>
          <p:cNvPr id="11" name="TextBox 10"/>
          <p:cNvSpPr txBox="1"/>
          <p:nvPr/>
        </p:nvSpPr>
        <p:spPr>
          <a:xfrm>
            <a:off x="5257800" y="3170366"/>
            <a:ext cx="304800" cy="369332"/>
          </a:xfrm>
          <a:prstGeom prst="rect">
            <a:avLst/>
          </a:prstGeom>
          <a:noFill/>
        </p:spPr>
        <p:txBody>
          <a:bodyPr wrap="square" rtlCol="0">
            <a:spAutoFit/>
          </a:bodyPr>
          <a:lstStyle/>
          <a:p>
            <a:r>
              <a:rPr lang="en-US" b="1"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b="1" dirty="0"/>
          </a:p>
        </p:txBody>
      </p:sp>
      <p:sp>
        <p:nvSpPr>
          <p:cNvPr id="12" name="TextBox 11"/>
          <p:cNvSpPr txBox="1"/>
          <p:nvPr/>
        </p:nvSpPr>
        <p:spPr>
          <a:xfrm>
            <a:off x="924631" y="5739199"/>
            <a:ext cx="10641199" cy="584775"/>
          </a:xfrm>
          <a:prstGeom prst="rect">
            <a:avLst/>
          </a:prstGeom>
          <a:noFill/>
        </p:spPr>
        <p:txBody>
          <a:bodyPr wrap="square" rtlCol="0">
            <a:spAutoFit/>
          </a:bodyPr>
          <a:lstStyle/>
          <a:p>
            <a:r>
              <a:rPr lang="en-US" sz="1600" dirty="0" smtClean="0"/>
              <a:t>GitHub Link to the </a:t>
            </a:r>
            <a:r>
              <a:rPr lang="en-US" sz="1600" dirty="0" err="1" smtClean="0"/>
              <a:t>Jupyter</a:t>
            </a:r>
            <a:r>
              <a:rPr lang="en-US" sz="1600" dirty="0" smtClean="0"/>
              <a:t> Notebook: 🗒</a:t>
            </a:r>
            <a:r>
              <a:rPr lang="en-US" sz="1600" b="1" u="sng" dirty="0" err="1">
                <a:hlinkClick r:id="rId3"/>
              </a:rPr>
              <a:t>SpaceX</a:t>
            </a:r>
            <a:r>
              <a:rPr lang="en-US" sz="1600" b="1" u="sng" dirty="0">
                <a:hlinkClick r:id="rId3"/>
              </a:rPr>
              <a:t> </a:t>
            </a:r>
            <a:r>
              <a:rPr lang="en-US" sz="1600" b="1" u="sng" dirty="0" smtClean="0">
                <a:hlinkClick r:id="rId3"/>
              </a:rPr>
              <a:t>EDA </a:t>
            </a:r>
            <a:r>
              <a:rPr lang="en-US" sz="1600" b="1" u="sng" dirty="0">
                <a:hlinkClick r:id="rId3"/>
              </a:rPr>
              <a:t>using Pandas and </a:t>
            </a:r>
            <a:r>
              <a:rPr lang="en-US" sz="1600" b="1" u="sng" dirty="0" err="1" smtClean="0">
                <a:hlinkClick r:id="rId3"/>
              </a:rPr>
              <a:t>Matplotlib.ipynb</a:t>
            </a:r>
          </a:p>
          <a:p>
            <a:pPr marL="285750" indent="-285750">
              <a:buFont typeface="Wingdings" panose="05000000000000000000" pitchFamily="2" charset="2"/>
              <a:buChar char="Ø"/>
            </a:pPr>
            <a:r>
              <a:rPr lang="en-US" sz="1600" i="1" dirty="0" smtClean="0"/>
              <a:t>https</a:t>
            </a:r>
            <a:r>
              <a:rPr lang="en-US" sz="1600" i="1" dirty="0"/>
              <a:t>://github.com/ClaireYurev/Capstone/blob/master/SpaceX%20EDA%20using%20Pandas%20and%20Matplotlib.ipynb</a:t>
            </a: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35</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743544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36</a:t>
            </a:fld>
            <a:endParaRPr sz="1050">
              <a:latin typeface="Carlito"/>
              <a:cs typeface="Carlito"/>
            </a:endParaRPr>
          </a:p>
        </p:txBody>
      </p:sp>
      <p:sp>
        <p:nvSpPr>
          <p:cNvPr id="7" name="object 2"/>
          <p:cNvSpPr txBox="1"/>
          <p:nvPr/>
        </p:nvSpPr>
        <p:spPr>
          <a:xfrm>
            <a:off x="827785" y="4572000"/>
            <a:ext cx="11168382" cy="1244571"/>
          </a:xfrm>
          <a:prstGeom prst="rect">
            <a:avLst/>
          </a:prstGeom>
        </p:spPr>
        <p:txBody>
          <a:bodyPr vert="horz" wrap="square" lIns="0" tIns="13335" rIns="0" bIns="0" rtlCol="0">
            <a:spAutoFit/>
          </a:bodyPr>
          <a:lstStyle/>
          <a:p>
            <a:r>
              <a:rPr lang="en-US"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with </a:t>
            </a: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SQL in Db2</a:t>
            </a:r>
            <a:endParaRPr lang="en-US"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9" name="object 3"/>
          <p:cNvSpPr txBox="1"/>
          <p:nvPr/>
        </p:nvSpPr>
        <p:spPr>
          <a:xfrm>
            <a:off x="827785" y="39624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Results</a:t>
            </a: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36</a:t>
            </a:fld>
            <a:endParaRPr lang="en-US" dirty="0"/>
          </a:p>
        </p:txBody>
      </p:sp>
      <p:sp>
        <p:nvSpPr>
          <p:cNvPr id="3" name="Footer Placeholder 2"/>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134600" y="6524450"/>
            <a:ext cx="10778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36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4102241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25182" y="1826217"/>
            <a:ext cx="10885714" cy="2590476"/>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SQL Results: All Launch Site Names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11324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All of the following exploratory data analysis is performed with SQL in Python, enabled by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SQLAlchemy</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00" dirty="0" smtClean="0">
                <a:solidFill>
                  <a:schemeClr val="accent3">
                    <a:lumMod val="25000"/>
                  </a:schemeClr>
                </a:solidFill>
                <a:latin typeface="Segoe UI Semilight" panose="020B0402040204020203" pitchFamily="34" charset="0"/>
                <a:cs typeface="Segoe UI Semilight" panose="020B0402040204020203" pitchFamily="34" charset="0"/>
              </a:rPr>
              <a:t> </a:t>
            </a:r>
            <a:endParaRPr lang="en-US" sz="1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3330496" y="3505200"/>
            <a:ext cx="8305800" cy="2056408"/>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i="1" dirty="0" smtClean="0">
                <a:solidFill>
                  <a:schemeClr val="tx1"/>
                </a:solidFill>
                <a:latin typeface="Segoe UI Semilight" panose="020B0402040204020203" pitchFamily="34" charset="0"/>
                <a:cs typeface="Segoe UI Semilight" panose="020B0402040204020203" pitchFamily="34" charset="0"/>
              </a:rPr>
              <a:t>Here we </a:t>
            </a:r>
            <a:r>
              <a:rPr lang="en-US" sz="2000" i="1" dirty="0">
                <a:solidFill>
                  <a:schemeClr val="tx1"/>
                </a:solidFill>
                <a:latin typeface="Segoe UI Semilight" panose="020B0402040204020203" pitchFamily="34" charset="0"/>
                <a:cs typeface="Segoe UI Semilight" panose="020B0402040204020203" pitchFamily="34" charset="0"/>
              </a:rPr>
              <a:t>q</a:t>
            </a:r>
            <a:r>
              <a:rPr lang="en-US" sz="2000" i="1" dirty="0" smtClean="0">
                <a:solidFill>
                  <a:schemeClr val="tx1"/>
                </a:solidFill>
                <a:latin typeface="Segoe UI Semilight" panose="020B0402040204020203" pitchFamily="34" charset="0"/>
                <a:cs typeface="Segoe UI Semilight" panose="020B0402040204020203" pitchFamily="34" charset="0"/>
              </a:rPr>
              <a:t>uery </a:t>
            </a:r>
            <a:r>
              <a:rPr lang="en-US" sz="2000" i="1" dirty="0">
                <a:solidFill>
                  <a:schemeClr val="tx1"/>
                </a:solidFill>
                <a:latin typeface="Segoe UI Semilight" panose="020B0402040204020203" pitchFamily="34" charset="0"/>
                <a:cs typeface="Segoe UI Semilight" panose="020B0402040204020203" pitchFamily="34" charset="0"/>
              </a:rPr>
              <a:t>unique launch site names </a:t>
            </a:r>
            <a:r>
              <a:rPr lang="en-US" sz="2000" i="1" dirty="0" smtClean="0">
                <a:solidFill>
                  <a:schemeClr val="tx1"/>
                </a:solidFill>
                <a:latin typeface="Segoe UI Semilight" panose="020B0402040204020203" pitchFamily="34" charset="0"/>
                <a:cs typeface="Segoe UI Semilight" panose="020B0402040204020203" pitchFamily="34" charset="0"/>
              </a:rPr>
              <a:t>from the Db2 </a:t>
            </a:r>
            <a:r>
              <a:rPr lang="en-US" sz="2000" i="1" dirty="0">
                <a:solidFill>
                  <a:schemeClr val="tx1"/>
                </a:solidFill>
                <a:latin typeface="Segoe UI Semilight" panose="020B0402040204020203" pitchFamily="34" charset="0"/>
                <a:cs typeface="Segoe UI Semilight" panose="020B0402040204020203" pitchFamily="34" charset="0"/>
              </a:rPr>
              <a:t>database.</a:t>
            </a:r>
          </a:p>
          <a:p>
            <a:pPr>
              <a:lnSpc>
                <a:spcPct val="100000"/>
              </a:lnSpc>
            </a:pPr>
            <a:r>
              <a:rPr lang="en-US" sz="2000" i="1" dirty="0" smtClean="0">
                <a:solidFill>
                  <a:schemeClr val="tx1"/>
                </a:solidFill>
                <a:latin typeface="Segoe UI Semilight" panose="020B0402040204020203" pitchFamily="34" charset="0"/>
                <a:cs typeface="Segoe UI Semilight" panose="020B0402040204020203" pitchFamily="34" charset="0"/>
              </a:rPr>
              <a:t>There are a total of </a:t>
            </a:r>
            <a:r>
              <a:rPr lang="en-US" sz="2000" b="1" i="1" dirty="0" smtClean="0">
                <a:solidFill>
                  <a:schemeClr val="tx1"/>
                </a:solidFill>
                <a:latin typeface="Segoe UI Semilight" panose="020B0402040204020203" pitchFamily="34" charset="0"/>
                <a:cs typeface="Segoe UI Semilight" panose="020B0402040204020203" pitchFamily="34" charset="0"/>
              </a:rPr>
              <a:t>3</a:t>
            </a:r>
            <a:r>
              <a:rPr lang="en-US" sz="2000" i="1" dirty="0" smtClean="0">
                <a:solidFill>
                  <a:schemeClr val="tx1"/>
                </a:solidFill>
                <a:latin typeface="Segoe UI Semilight" panose="020B0402040204020203" pitchFamily="34" charset="0"/>
                <a:cs typeface="Segoe UI Semilight" panose="020B0402040204020203" pitchFamily="34" charset="0"/>
              </a:rPr>
              <a:t> unique physical launch sites for rocket launches:</a:t>
            </a:r>
          </a:p>
          <a:p>
            <a:pPr marL="0" indent="0">
              <a:lnSpc>
                <a:spcPct val="100000"/>
              </a:lnSpc>
              <a:buNone/>
            </a:pPr>
            <a:r>
              <a:rPr lang="en-US" sz="2000" b="1" i="1" dirty="0" smtClean="0">
                <a:solidFill>
                  <a:schemeClr val="tx1"/>
                </a:solidFill>
                <a:latin typeface="Segoe UI Semilight" panose="020B0402040204020203" pitchFamily="34" charset="0"/>
                <a:cs typeface="Segoe UI Semilight" panose="020B0402040204020203" pitchFamily="34" charset="0"/>
              </a:rPr>
              <a:t>	</a:t>
            </a:r>
            <a:r>
              <a:rPr lang="en-US" sz="2000" i="1" dirty="0" smtClean="0">
                <a:solidFill>
                  <a:schemeClr val="tx1"/>
                </a:solidFill>
                <a:latin typeface="Segoe UI Semilight" panose="020B0402040204020203" pitchFamily="34" charset="0"/>
                <a:cs typeface="Segoe UI Semilight" panose="020B0402040204020203" pitchFamily="34" charset="0"/>
              </a:rPr>
              <a:t>the </a:t>
            </a:r>
            <a:r>
              <a:rPr lang="en-US" sz="2000" b="1" i="1" dirty="0" smtClean="0">
                <a:solidFill>
                  <a:schemeClr val="tx1"/>
                </a:solidFill>
                <a:latin typeface="Segoe UI Semilight" panose="020B0402040204020203" pitchFamily="34" charset="0"/>
                <a:cs typeface="Segoe UI Semilight" panose="020B0402040204020203" pitchFamily="34" charset="0"/>
              </a:rPr>
              <a:t>(S)LC-40</a:t>
            </a:r>
            <a:r>
              <a:rPr lang="en-US" sz="2000" i="1" dirty="0" smtClean="0">
                <a:solidFill>
                  <a:schemeClr val="tx1"/>
                </a:solidFill>
                <a:latin typeface="Segoe UI Semilight" panose="020B0402040204020203" pitchFamily="34" charset="0"/>
                <a:cs typeface="Segoe UI Semilight" panose="020B0402040204020203" pitchFamily="34" charset="0"/>
              </a:rPr>
              <a:t>, the </a:t>
            </a:r>
            <a:r>
              <a:rPr lang="en-US" sz="2000" b="1" i="1" dirty="0" smtClean="0">
                <a:solidFill>
                  <a:schemeClr val="tx1"/>
                </a:solidFill>
                <a:latin typeface="Segoe UI Semilight" panose="020B0402040204020203" pitchFamily="34" charset="0"/>
                <a:cs typeface="Segoe UI Semilight" panose="020B0402040204020203" pitchFamily="34" charset="0"/>
              </a:rPr>
              <a:t>LC-39A</a:t>
            </a:r>
            <a:r>
              <a:rPr lang="en-US" sz="2000" i="1" dirty="0" smtClean="0">
                <a:solidFill>
                  <a:schemeClr val="tx1"/>
                </a:solidFill>
                <a:latin typeface="Segoe UI Semilight" panose="020B0402040204020203" pitchFamily="34" charset="0"/>
                <a:cs typeface="Segoe UI Semilight" panose="020B0402040204020203" pitchFamily="34" charset="0"/>
              </a:rPr>
              <a:t>, and the </a:t>
            </a:r>
            <a:r>
              <a:rPr lang="en-US" sz="2000" b="1" i="1" dirty="0" smtClean="0">
                <a:solidFill>
                  <a:schemeClr val="tx1"/>
                </a:solidFill>
                <a:latin typeface="Segoe UI Semilight" panose="020B0402040204020203" pitchFamily="34" charset="0"/>
                <a:cs typeface="Segoe UI Semilight" panose="020B0402040204020203" pitchFamily="34" charset="0"/>
              </a:rPr>
              <a:t>SLC-4E.</a:t>
            </a:r>
          </a:p>
          <a:p>
            <a:pPr>
              <a:lnSpc>
                <a:spcPct val="100000"/>
              </a:lnSpc>
            </a:pPr>
            <a:r>
              <a:rPr lang="en-US" sz="2000" i="1" dirty="0" smtClean="0">
                <a:solidFill>
                  <a:schemeClr val="tx1"/>
                </a:solidFill>
                <a:latin typeface="Segoe UI Semilight" panose="020B0402040204020203" pitchFamily="34" charset="0"/>
                <a:cs typeface="Segoe UI Semilight" panose="020B0402040204020203" pitchFamily="34" charset="0"/>
              </a:rPr>
              <a:t>The reason the output lists </a:t>
            </a:r>
            <a:r>
              <a:rPr lang="en-US" sz="2000" b="1" i="1" dirty="0" smtClean="0">
                <a:solidFill>
                  <a:schemeClr val="tx1"/>
                </a:solidFill>
                <a:latin typeface="Segoe UI Semilight" panose="020B0402040204020203" pitchFamily="34" charset="0"/>
                <a:cs typeface="Segoe UI Semilight" panose="020B0402040204020203" pitchFamily="34" charset="0"/>
              </a:rPr>
              <a:t>4</a:t>
            </a:r>
            <a:r>
              <a:rPr lang="en-US" sz="2000" i="1" dirty="0" smtClean="0">
                <a:solidFill>
                  <a:schemeClr val="tx1"/>
                </a:solidFill>
                <a:latin typeface="Segoe UI Semilight" panose="020B0402040204020203" pitchFamily="34" charset="0"/>
                <a:cs typeface="Segoe UI Semilight" panose="020B0402040204020203" pitchFamily="34" charset="0"/>
              </a:rPr>
              <a:t> different launch site names is because “CCAFS LC-40” </a:t>
            </a:r>
            <a:r>
              <a:rPr lang="en-US" sz="2000" i="1" dirty="0">
                <a:solidFill>
                  <a:schemeClr val="tx1"/>
                </a:solidFill>
                <a:latin typeface="Segoe UI Semilight" panose="020B0402040204020203" pitchFamily="34" charset="0"/>
                <a:cs typeface="Segoe UI Semilight" panose="020B0402040204020203" pitchFamily="34" charset="0"/>
              </a:rPr>
              <a:t>was the previous </a:t>
            </a:r>
            <a:r>
              <a:rPr lang="en-US" sz="2000" i="1" dirty="0" smtClean="0">
                <a:solidFill>
                  <a:schemeClr val="tx1"/>
                </a:solidFill>
                <a:latin typeface="Segoe UI Semilight" panose="020B0402040204020203" pitchFamily="34" charset="0"/>
                <a:cs typeface="Segoe UI Semilight" panose="020B0402040204020203" pitchFamily="34" charset="0"/>
              </a:rPr>
              <a:t>name of the “CCAFS SLC-40” launch site.</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37</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9483299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Segoe UI Semilight" panose="020B0402040204020203" pitchFamily="34" charset="0"/>
                <a:cs typeface="Segoe UI Semilight" panose="020B0402040204020203" pitchFamily="34" charset="0"/>
              </a:rPr>
              <a:t>SQL Results: Launch Site Names That Begin with “CCA”</a:t>
            </a: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11324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finds 5 records where launch sites begin with `CCA`:</a:t>
            </a:r>
            <a:r>
              <a:rPr lang="en-US" sz="100" dirty="0">
                <a:solidFill>
                  <a:schemeClr val="accent3">
                    <a:lumMod val="25000"/>
                  </a:schemeClr>
                </a:solidFill>
                <a:latin typeface="Segoe UI Semilight" panose="020B0402040204020203" pitchFamily="34" charset="0"/>
                <a:cs typeface="Segoe UI Semilight" panose="020B0402040204020203" pitchFamily="34" charset="0"/>
              </a:rPr>
              <a:t> </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a:stretch>
            <a:fillRect/>
          </a:stretch>
        </p:blipFill>
        <p:spPr>
          <a:xfrm>
            <a:off x="581104" y="1779364"/>
            <a:ext cx="11306096" cy="2670570"/>
          </a:xfrm>
          <a:prstGeom prst="rect">
            <a:avLst/>
          </a:prstGeom>
        </p:spPr>
      </p:pic>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958697" y="4803949"/>
            <a:ext cx="10547503" cy="8382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i="1" dirty="0" smtClean="0">
                <a:solidFill>
                  <a:schemeClr val="tx1"/>
                </a:solidFill>
                <a:latin typeface="Segoe UI Semilight" panose="020B0402040204020203" pitchFamily="34" charset="0"/>
                <a:cs typeface="Segoe UI Semilight" panose="020B0402040204020203" pitchFamily="34" charset="0"/>
              </a:rPr>
              <a:t>Here we find and display the first </a:t>
            </a:r>
            <a:r>
              <a:rPr lang="en-US" sz="2000" b="1" i="1" dirty="0" smtClean="0">
                <a:solidFill>
                  <a:schemeClr val="tx1"/>
                </a:solidFill>
                <a:latin typeface="Segoe UI Semilight" panose="020B0402040204020203" pitchFamily="34" charset="0"/>
                <a:cs typeface="Segoe UI Semilight" panose="020B0402040204020203" pitchFamily="34" charset="0"/>
              </a:rPr>
              <a:t>five</a:t>
            </a:r>
            <a:r>
              <a:rPr lang="en-US" sz="2000" i="1" dirty="0" smtClean="0">
                <a:solidFill>
                  <a:schemeClr val="tx1"/>
                </a:solidFill>
                <a:latin typeface="Segoe UI Semilight" panose="020B0402040204020203" pitchFamily="34" charset="0"/>
                <a:cs typeface="Segoe UI Semilight" panose="020B0402040204020203" pitchFamily="34" charset="0"/>
              </a:rPr>
              <a:t> records where the launch site name begins with ‘CCA’.</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38</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736511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Segoe UI Semilight" panose="020B0402040204020203" pitchFamily="34" charset="0"/>
                <a:cs typeface="Segoe UI Semilight" panose="020B0402040204020203" pitchFamily="34" charset="0"/>
              </a:rPr>
              <a:t>SQL Results: </a:t>
            </a:r>
            <a:r>
              <a:rPr lang="en-US" dirty="0" smtClean="0">
                <a:solidFill>
                  <a:schemeClr val="tx1"/>
                </a:solidFill>
                <a:latin typeface="Segoe UI Semilight" panose="020B0402040204020203" pitchFamily="34" charset="0"/>
                <a:cs typeface="Segoe UI Semilight" panose="020B0402040204020203" pitchFamily="34" charset="0"/>
              </a:rPr>
              <a:t>Total Payload Mass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11324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calculates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total payload carried by boosters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launched by NASA:</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958697" y="4368011"/>
            <a:ext cx="10547503" cy="16002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i="1" dirty="0" smtClean="0">
                <a:solidFill>
                  <a:schemeClr val="tx1"/>
                </a:solidFill>
                <a:latin typeface="Segoe UI Semilight" panose="020B0402040204020203" pitchFamily="34" charset="0"/>
                <a:cs typeface="Segoe UI Semilight" panose="020B0402040204020203" pitchFamily="34" charset="0"/>
              </a:rPr>
              <a:t>Here we calculate the total payload carried by boosters launched by NASA (CRS), by using the SQL command </a:t>
            </a:r>
            <a:r>
              <a:rPr lang="en-US" sz="2000" b="1" i="1" dirty="0" smtClean="0">
                <a:solidFill>
                  <a:schemeClr val="tx1"/>
                </a:solidFill>
                <a:latin typeface="Segoe UI Semilight" panose="020B0402040204020203" pitchFamily="34" charset="0"/>
                <a:cs typeface="Segoe UI Semilight" panose="020B0402040204020203" pitchFamily="34" charset="0"/>
              </a:rPr>
              <a:t>SUM</a:t>
            </a:r>
            <a:r>
              <a:rPr lang="en-US" sz="2000" i="1" dirty="0" smtClean="0">
                <a:solidFill>
                  <a:schemeClr val="tx1"/>
                </a:solidFill>
                <a:latin typeface="Segoe UI Semilight" panose="020B0402040204020203" pitchFamily="34" charset="0"/>
                <a:cs typeface="Segoe UI Semilight" panose="020B0402040204020203" pitchFamily="34" charset="0"/>
              </a:rPr>
              <a:t>. The result is 45,596 kilograms of ‘total’ payload.</a:t>
            </a:r>
          </a:p>
          <a:p>
            <a:pPr>
              <a:lnSpc>
                <a:spcPct val="100000"/>
              </a:lnSpc>
            </a:pPr>
            <a:r>
              <a:rPr lang="en-US" sz="2000" i="1" dirty="0">
                <a:solidFill>
                  <a:schemeClr val="tx1"/>
                </a:solidFill>
                <a:latin typeface="Segoe UI Semilight" panose="020B0402040204020203" pitchFamily="34" charset="0"/>
                <a:cs typeface="Segoe UI Semilight" panose="020B0402040204020203" pitchFamily="34" charset="0"/>
              </a:rPr>
              <a:t>The </a:t>
            </a:r>
            <a:r>
              <a:rPr lang="en-US" sz="2000" i="1" dirty="0" smtClean="0">
                <a:solidFill>
                  <a:schemeClr val="tx1"/>
                </a:solidFill>
                <a:latin typeface="Segoe UI Semilight" panose="020B0402040204020203" pitchFamily="34" charset="0"/>
                <a:cs typeface="Segoe UI Semilight" panose="020B0402040204020203" pitchFamily="34" charset="0"/>
              </a:rPr>
              <a:t>CRS acronym </a:t>
            </a:r>
            <a:r>
              <a:rPr lang="en-US" sz="2000" i="1" dirty="0">
                <a:solidFill>
                  <a:schemeClr val="tx1"/>
                </a:solidFill>
                <a:latin typeface="Segoe UI Semilight" panose="020B0402040204020203" pitchFamily="34" charset="0"/>
                <a:cs typeface="Segoe UI Semilight" panose="020B0402040204020203" pitchFamily="34" charset="0"/>
              </a:rPr>
              <a:t>stands for </a:t>
            </a:r>
            <a:r>
              <a:rPr lang="en-US" sz="2000" i="1" dirty="0" smtClean="0">
                <a:solidFill>
                  <a:schemeClr val="tx1"/>
                </a:solidFill>
                <a:latin typeface="Segoe UI Semilight" panose="020B0402040204020203" pitchFamily="34" charset="0"/>
                <a:cs typeface="Segoe UI Semilight" panose="020B0402040204020203" pitchFamily="34" charset="0"/>
              </a:rPr>
              <a:t>“Commercial Resupply Services”, indicating that these specific </a:t>
            </a:r>
            <a:r>
              <a:rPr lang="en-US" sz="2000" i="1" dirty="0">
                <a:solidFill>
                  <a:schemeClr val="tx1"/>
                </a:solidFill>
                <a:latin typeface="Segoe UI Semilight" panose="020B0402040204020203" pitchFamily="34" charset="0"/>
                <a:cs typeface="Segoe UI Semilight" panose="020B0402040204020203" pitchFamily="34" charset="0"/>
              </a:rPr>
              <a:t>payloads were </a:t>
            </a:r>
            <a:r>
              <a:rPr lang="en-US" sz="2000" i="1" dirty="0" smtClean="0">
                <a:solidFill>
                  <a:schemeClr val="tx1"/>
                </a:solidFill>
                <a:latin typeface="Segoe UI Semilight" panose="020B0402040204020203" pitchFamily="34" charset="0"/>
                <a:cs typeface="Segoe UI Semilight" panose="020B0402040204020203" pitchFamily="34" charset="0"/>
              </a:rPr>
              <a:t>delivered </a:t>
            </a:r>
            <a:r>
              <a:rPr lang="en-US" sz="2000" i="1" dirty="0">
                <a:solidFill>
                  <a:schemeClr val="tx1"/>
                </a:solidFill>
                <a:latin typeface="Segoe UI Semilight" panose="020B0402040204020203" pitchFamily="34" charset="0"/>
                <a:cs typeface="Segoe UI Semilight" panose="020B0402040204020203" pitchFamily="34" charset="0"/>
              </a:rPr>
              <a:t>to </a:t>
            </a:r>
            <a:r>
              <a:rPr lang="en-US" sz="2000" i="1" dirty="0" smtClean="0">
                <a:solidFill>
                  <a:schemeClr val="tx1"/>
                </a:solidFill>
                <a:latin typeface="Segoe UI Semilight" panose="020B0402040204020203" pitchFamily="34" charset="0"/>
                <a:cs typeface="Segoe UI Semilight" panose="020B0402040204020203" pitchFamily="34" charset="0"/>
              </a:rPr>
              <a:t>the </a:t>
            </a:r>
            <a:r>
              <a:rPr lang="en-US" sz="2000" i="1" dirty="0">
                <a:solidFill>
                  <a:schemeClr val="tx1"/>
                </a:solidFill>
                <a:latin typeface="Segoe UI Semilight" panose="020B0402040204020203" pitchFamily="34" charset="0"/>
                <a:cs typeface="Segoe UI Semilight" panose="020B0402040204020203" pitchFamily="34" charset="0"/>
              </a:rPr>
              <a:t>International Space Station </a:t>
            </a:r>
            <a:r>
              <a:rPr lang="en-US" sz="2000" i="1" dirty="0" smtClean="0">
                <a:solidFill>
                  <a:schemeClr val="tx1"/>
                </a:solidFill>
                <a:latin typeface="Segoe UI Semilight" panose="020B0402040204020203" pitchFamily="34" charset="0"/>
                <a:cs typeface="Segoe UI Semilight" panose="020B0402040204020203" pitchFamily="34" charset="0"/>
              </a:rPr>
              <a:t>(ISS</a:t>
            </a:r>
            <a:r>
              <a:rPr lang="en-US" sz="2000" i="1" dirty="0">
                <a:solidFill>
                  <a:schemeClr val="tx1"/>
                </a:solidFill>
                <a:latin typeface="Segoe UI Semilight" panose="020B0402040204020203" pitchFamily="34" charset="0"/>
                <a:cs typeface="Segoe UI Semilight" panose="020B0402040204020203" pitchFamily="34" charset="0"/>
              </a:rPr>
              <a:t>).</a:t>
            </a:r>
          </a:p>
          <a:p>
            <a:pPr>
              <a:lnSpc>
                <a:spcPct val="100000"/>
              </a:lnSpc>
            </a:pPr>
            <a:endParaRPr lang="en-US" sz="2000" i="1" dirty="0">
              <a:solidFill>
                <a:schemeClr val="tx1"/>
              </a:solidFill>
              <a:latin typeface="Segoe UI Semilight" panose="020B0402040204020203" pitchFamily="34" charset="0"/>
              <a:cs typeface="Segoe UI Semilight" panose="020B0402040204020203" pitchFamily="34" charset="0"/>
            </a:endParaRPr>
          </a:p>
        </p:txBody>
      </p:sp>
      <p:pic>
        <p:nvPicPr>
          <p:cNvPr id="9" name="Picture 8"/>
          <p:cNvPicPr>
            <a:picLocks noChangeAspect="1"/>
          </p:cNvPicPr>
          <p:nvPr/>
        </p:nvPicPr>
        <p:blipFill>
          <a:blip r:embed="rId2"/>
          <a:stretch>
            <a:fillRect/>
          </a:stretch>
        </p:blipFill>
        <p:spPr>
          <a:xfrm>
            <a:off x="762000" y="1981200"/>
            <a:ext cx="10371428" cy="1895238"/>
          </a:xfrm>
          <a:prstGeom prst="rect">
            <a:avLst/>
          </a:prstGeom>
        </p:spPr>
      </p:pic>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39</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4109688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Executive Summary: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Finally we utilize Pandas, along with the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Matplotlib</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and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Seaborn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libraries to continue our exploratory data analysis, where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build preliminary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insights about how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each of the important variables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would affect the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ultimate success rate. This moves us onto feature engineering where we then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select the features that will be used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forthcoming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prediction.</a:t>
            </a:r>
          </a:p>
          <a:p>
            <a:pPr>
              <a:lnSpc>
                <a:spcPct val="100000"/>
              </a:lnSpc>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then created the labels column “class” such that it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classifies successful landings.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go on to explore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data using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structured query language (SQL),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visualization, folium maps, and dashboards.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relevant and appropriate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columns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are gathered in order to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be used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features.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Then we proceed to change all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categorical variables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into binary ones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using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one-hot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encoding.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 is then standardized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utilize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GridSearchCV</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order to find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best parameters for machine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learning models. At last, we finally visualize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accuracy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scores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of all models.</a:t>
            </a:r>
          </a:p>
          <a:p>
            <a:pPr>
              <a:lnSpc>
                <a:spcPct val="100000"/>
              </a:lnSpc>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Four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machine learning models were produced: Logistic Regression, Support Vector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Machine</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Decision Tree Classifier,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and the K-Nearest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Neighbors.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All models have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produced similar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results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with accuracy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rate in the range of approximately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83.33%.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Each of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models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has over-predicted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successful landings.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As a result, in order to improve model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determination 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accuracy, more data is needed.</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301643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SQL Results: Average Payload Mass by F9 v1.1</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11324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calculates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average payload mass carried by booster version F9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v1.1:</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762000" y="4267200"/>
            <a:ext cx="10869236" cy="16764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Here we calculate the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average payload mass carried by booster version F9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v1.1, using the SQL command </a:t>
            </a:r>
            <a:r>
              <a:rPr lang="en-US" sz="2000" b="1" dirty="0" smtClean="0">
                <a:solidFill>
                  <a:schemeClr val="accent3">
                    <a:lumMod val="25000"/>
                  </a:schemeClr>
                </a:solidFill>
                <a:latin typeface="Segoe UI Semilight" panose="020B0402040204020203" pitchFamily="34" charset="0"/>
                <a:cs typeface="Segoe UI Semilight" panose="020B0402040204020203" pitchFamily="34" charset="0"/>
              </a:rPr>
              <a:t>AVG</a:t>
            </a:r>
            <a:r>
              <a:rPr lang="en-US" sz="2000" i="1" dirty="0" smtClean="0">
                <a:solidFill>
                  <a:schemeClr val="tx1"/>
                </a:solidFill>
                <a:latin typeface="Segoe UI Semilight" panose="020B0402040204020203" pitchFamily="34" charset="0"/>
                <a:cs typeface="Segoe UI Semilight" panose="020B0402040204020203" pitchFamily="34" charset="0"/>
              </a:rPr>
              <a:t>. The result is 2,928 kilograms of ‘average’ payload mass.</a:t>
            </a:r>
          </a:p>
          <a:p>
            <a:pPr>
              <a:lnSpc>
                <a:spcPct val="100000"/>
              </a:lnSpc>
              <a:buFont typeface="Arial" panose="020B0604020202020204" pitchFamily="34" charset="0"/>
              <a:buChar char="•"/>
            </a:pPr>
            <a:r>
              <a:rPr lang="en-US" sz="2000" i="1" dirty="0">
                <a:solidFill>
                  <a:schemeClr val="tx1"/>
                </a:solidFill>
                <a:latin typeface="Segoe UI Semilight" panose="020B0402040204020203" pitchFamily="34" charset="0"/>
                <a:cs typeface="Segoe UI Semilight" panose="020B0402040204020203" pitchFamily="34" charset="0"/>
              </a:rPr>
              <a:t>As far as average payload mass goes within all of the payload masses explored in our project, </a:t>
            </a:r>
            <a:r>
              <a:rPr lang="en-US" sz="2000" i="1" dirty="0" smtClean="0">
                <a:solidFill>
                  <a:schemeClr val="tx1"/>
                </a:solidFill>
                <a:latin typeface="Segoe UI Semilight" panose="020B0402040204020203" pitchFamily="34" charset="0"/>
                <a:cs typeface="Segoe UI Semilight" panose="020B0402040204020203" pitchFamily="34" charset="0"/>
              </a:rPr>
              <a:t>this average </a:t>
            </a:r>
            <a:r>
              <a:rPr lang="en-US" sz="2000" i="1" dirty="0">
                <a:solidFill>
                  <a:schemeClr val="tx1"/>
                </a:solidFill>
                <a:latin typeface="Segoe UI Semilight" panose="020B0402040204020203" pitchFamily="34" charset="0"/>
                <a:cs typeface="Segoe UI Semilight" panose="020B0402040204020203" pitchFamily="34" charset="0"/>
              </a:rPr>
              <a:t>payload mass of </a:t>
            </a:r>
            <a:r>
              <a:rPr lang="en-US" sz="2000" i="1" dirty="0" smtClean="0">
                <a:solidFill>
                  <a:schemeClr val="tx1"/>
                </a:solidFill>
                <a:latin typeface="Segoe UI Semilight" panose="020B0402040204020203" pitchFamily="34" charset="0"/>
                <a:cs typeface="Segoe UI Semilight" panose="020B0402040204020203" pitchFamily="34" charset="0"/>
              </a:rPr>
              <a:t>F9 v1.1 (2,928 kilograms) </a:t>
            </a:r>
            <a:r>
              <a:rPr lang="en-US" sz="2000" i="1" dirty="0">
                <a:solidFill>
                  <a:schemeClr val="tx1"/>
                </a:solidFill>
                <a:latin typeface="Segoe UI Semilight" panose="020B0402040204020203" pitchFamily="34" charset="0"/>
                <a:cs typeface="Segoe UI Semilight" panose="020B0402040204020203" pitchFamily="34" charset="0"/>
              </a:rPr>
              <a:t>is </a:t>
            </a:r>
            <a:r>
              <a:rPr lang="en-US" sz="2000" i="1" dirty="0" smtClean="0">
                <a:solidFill>
                  <a:schemeClr val="tx1"/>
                </a:solidFill>
                <a:latin typeface="Segoe UI Semilight" panose="020B0402040204020203" pitchFamily="34" charset="0"/>
                <a:cs typeface="Segoe UI Semilight" panose="020B0402040204020203" pitchFamily="34" charset="0"/>
              </a:rPr>
              <a:t>actually around the </a:t>
            </a:r>
            <a:r>
              <a:rPr lang="en-US" sz="2000" i="1" dirty="0">
                <a:solidFill>
                  <a:schemeClr val="tx1"/>
                </a:solidFill>
                <a:latin typeface="Segoe UI Semilight" panose="020B0402040204020203" pitchFamily="34" charset="0"/>
                <a:cs typeface="Segoe UI Semilight" panose="020B0402040204020203" pitchFamily="34" charset="0"/>
              </a:rPr>
              <a:t>low end of </a:t>
            </a:r>
            <a:r>
              <a:rPr lang="en-US" sz="2000" i="1" dirty="0" smtClean="0">
                <a:solidFill>
                  <a:schemeClr val="tx1"/>
                </a:solidFill>
                <a:latin typeface="Segoe UI Semilight" panose="020B0402040204020203" pitchFamily="34" charset="0"/>
                <a:cs typeface="Segoe UI Semilight" panose="020B0402040204020203" pitchFamily="34" charset="0"/>
              </a:rPr>
              <a:t>the scale.</a:t>
            </a:r>
          </a:p>
        </p:txBody>
      </p:sp>
      <p:pic>
        <p:nvPicPr>
          <p:cNvPr id="10" name="Picture 9"/>
          <p:cNvPicPr>
            <a:picLocks noChangeAspect="1"/>
          </p:cNvPicPr>
          <p:nvPr/>
        </p:nvPicPr>
        <p:blipFill>
          <a:blip r:embed="rId2"/>
          <a:stretch>
            <a:fillRect/>
          </a:stretch>
        </p:blipFill>
        <p:spPr>
          <a:xfrm>
            <a:off x="827866" y="2040850"/>
            <a:ext cx="10466667" cy="1914286"/>
          </a:xfrm>
          <a:prstGeom prst="rect">
            <a:avLst/>
          </a:prstGeom>
        </p:spPr>
      </p:pic>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4464471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SQL Results: First Successful Ground Landing Date</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38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finds the dates of the first successful landing outcome on ground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pad:</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958697" y="4267200"/>
            <a:ext cx="10640636" cy="16764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Here we use the SQL’s </a:t>
            </a:r>
            <a:r>
              <a:rPr lang="en-US" sz="2000" b="1" i="1" dirty="0" smtClean="0">
                <a:solidFill>
                  <a:schemeClr val="tx1"/>
                </a:solidFill>
                <a:latin typeface="Segoe UI Semilight" panose="020B0402040204020203" pitchFamily="34" charset="0"/>
                <a:cs typeface="Segoe UI Semilight" panose="020B0402040204020203" pitchFamily="34" charset="0"/>
              </a:rPr>
              <a:t>MIN</a:t>
            </a:r>
            <a:r>
              <a:rPr lang="en-US" sz="2000" i="1" dirty="0">
                <a:solidFill>
                  <a:schemeClr val="tx1"/>
                </a:solidFill>
                <a:latin typeface="Segoe UI Semilight" panose="020B0402040204020203" pitchFamily="34" charset="0"/>
                <a:cs typeface="Segoe UI Semilight" panose="020B0402040204020203" pitchFamily="34" charset="0"/>
              </a:rPr>
              <a:t> function to f</a:t>
            </a:r>
            <a:r>
              <a:rPr lang="en-US" sz="2000" i="1" dirty="0" smtClean="0">
                <a:solidFill>
                  <a:schemeClr val="tx1"/>
                </a:solidFill>
                <a:latin typeface="Segoe UI Semilight" panose="020B0402040204020203" pitchFamily="34" charset="0"/>
                <a:cs typeface="Segoe UI Semilight" panose="020B0402040204020203" pitchFamily="34" charset="0"/>
              </a:rPr>
              <a:t>ind </a:t>
            </a:r>
            <a:r>
              <a:rPr lang="en-US" sz="2000" i="1" dirty="0">
                <a:solidFill>
                  <a:schemeClr val="tx1"/>
                </a:solidFill>
                <a:latin typeface="Segoe UI Semilight" panose="020B0402040204020203" pitchFamily="34" charset="0"/>
                <a:cs typeface="Segoe UI Semilight" panose="020B0402040204020203" pitchFamily="34" charset="0"/>
              </a:rPr>
              <a:t>the </a:t>
            </a:r>
            <a:r>
              <a:rPr lang="en-US" sz="2000" i="1" dirty="0" smtClean="0">
                <a:solidFill>
                  <a:schemeClr val="tx1"/>
                </a:solidFill>
                <a:latin typeface="Segoe UI Semilight" panose="020B0402040204020203" pitchFamily="34" charset="0"/>
                <a:cs typeface="Segoe UI Semilight" panose="020B0402040204020203" pitchFamily="34" charset="0"/>
              </a:rPr>
              <a:t>date </a:t>
            </a:r>
            <a:r>
              <a:rPr lang="en-US" sz="2000" i="1" dirty="0">
                <a:solidFill>
                  <a:schemeClr val="tx1"/>
                </a:solidFill>
                <a:latin typeface="Segoe UI Semilight" panose="020B0402040204020203" pitchFamily="34" charset="0"/>
                <a:cs typeface="Segoe UI Semilight" panose="020B0402040204020203" pitchFamily="34" charset="0"/>
              </a:rPr>
              <a:t>of the first successful landing outcome on ground </a:t>
            </a:r>
            <a:r>
              <a:rPr lang="en-US" sz="2000" i="1" dirty="0" smtClean="0">
                <a:solidFill>
                  <a:schemeClr val="tx1"/>
                </a:solidFill>
                <a:latin typeface="Segoe UI Semilight" panose="020B0402040204020203" pitchFamily="34" charset="0"/>
                <a:cs typeface="Segoe UI Semilight" panose="020B0402040204020203" pitchFamily="34" charset="0"/>
              </a:rPr>
              <a:t>pad.</a:t>
            </a:r>
            <a:endParaRPr lang="en-US" sz="2000" i="1" dirty="0">
              <a:solidFill>
                <a:schemeClr val="tx1"/>
              </a:solidFill>
              <a:latin typeface="Segoe UI Semilight" panose="020B0402040204020203" pitchFamily="34" charset="0"/>
              <a:cs typeface="Segoe UI Semilight" panose="020B0402040204020203" pitchFamily="34" charset="0"/>
            </a:endParaRPr>
          </a:p>
          <a:p>
            <a:pPr>
              <a:lnSpc>
                <a:spcPct val="100000"/>
              </a:lnSpc>
              <a:buFont typeface="Arial" panose="020B0604020202020204" pitchFamily="34" charset="0"/>
              <a:buChar char="•"/>
            </a:pPr>
            <a:r>
              <a:rPr lang="en-US" sz="2000" i="1" dirty="0">
                <a:solidFill>
                  <a:schemeClr val="tx1"/>
                </a:solidFill>
                <a:latin typeface="Segoe UI Semilight" panose="020B0402040204020203" pitchFamily="34" charset="0"/>
                <a:cs typeface="Segoe UI Semilight" panose="020B0402040204020203" pitchFamily="34" charset="0"/>
              </a:rPr>
              <a:t>First </a:t>
            </a:r>
            <a:r>
              <a:rPr lang="en-US" sz="2000" i="1" dirty="0" smtClean="0">
                <a:solidFill>
                  <a:schemeClr val="tx1"/>
                </a:solidFill>
                <a:latin typeface="Segoe UI Semilight" panose="020B0402040204020203" pitchFamily="34" charset="0"/>
                <a:cs typeface="Segoe UI Semilight" panose="020B0402040204020203" pitchFamily="34" charset="0"/>
              </a:rPr>
              <a:t>successful ground </a:t>
            </a:r>
            <a:r>
              <a:rPr lang="en-US" sz="2000" i="1" dirty="0">
                <a:solidFill>
                  <a:schemeClr val="tx1"/>
                </a:solidFill>
                <a:latin typeface="Segoe UI Semilight" panose="020B0402040204020203" pitchFamily="34" charset="0"/>
                <a:cs typeface="Segoe UI Semilight" panose="020B0402040204020203" pitchFamily="34" charset="0"/>
              </a:rPr>
              <a:t>pad landing </a:t>
            </a:r>
            <a:r>
              <a:rPr lang="en-US" sz="2000" i="1" dirty="0" smtClean="0">
                <a:solidFill>
                  <a:schemeClr val="tx1"/>
                </a:solidFill>
                <a:latin typeface="Segoe UI Semilight" panose="020B0402040204020203" pitchFamily="34" charset="0"/>
                <a:cs typeface="Segoe UI Semilight" panose="020B0402040204020203" pitchFamily="34" charset="0"/>
              </a:rPr>
              <a:t>took place at the end of year 2015. In general, successful </a:t>
            </a:r>
            <a:r>
              <a:rPr lang="en-US" sz="2000" i="1" dirty="0">
                <a:solidFill>
                  <a:schemeClr val="tx1"/>
                </a:solidFill>
                <a:latin typeface="Segoe UI Semilight" panose="020B0402040204020203" pitchFamily="34" charset="0"/>
                <a:cs typeface="Segoe UI Semilight" panose="020B0402040204020203" pitchFamily="34" charset="0"/>
              </a:rPr>
              <a:t>landings </a:t>
            </a:r>
            <a:r>
              <a:rPr lang="en-US" sz="2000" i="1" dirty="0" smtClean="0">
                <a:solidFill>
                  <a:schemeClr val="tx1"/>
                </a:solidFill>
                <a:latin typeface="Segoe UI Semilight" panose="020B0402040204020203" pitchFamily="34" charset="0"/>
                <a:cs typeface="Segoe UI Semilight" panose="020B0402040204020203" pitchFamily="34" charset="0"/>
              </a:rPr>
              <a:t>began to appear in </a:t>
            </a:r>
            <a:r>
              <a:rPr lang="en-US" sz="2000" i="1" dirty="0">
                <a:solidFill>
                  <a:schemeClr val="tx1"/>
                </a:solidFill>
                <a:latin typeface="Segoe UI Semilight" panose="020B0402040204020203" pitchFamily="34" charset="0"/>
                <a:cs typeface="Segoe UI Semilight" panose="020B0402040204020203" pitchFamily="34" charset="0"/>
              </a:rPr>
              <a:t>2014</a:t>
            </a:r>
            <a:r>
              <a:rPr lang="en-US" sz="2000" i="1" dirty="0" smtClean="0">
                <a:solidFill>
                  <a:schemeClr val="tx1"/>
                </a:solidFill>
                <a:latin typeface="Segoe UI Semilight" panose="020B0402040204020203" pitchFamily="34" charset="0"/>
                <a:cs typeface="Segoe UI Semilight" panose="020B0402040204020203" pitchFamily="34" charset="0"/>
              </a:rPr>
              <a:t>.</a:t>
            </a:r>
          </a:p>
        </p:txBody>
      </p:sp>
      <p:pic>
        <p:nvPicPr>
          <p:cNvPr id="5" name="Picture 4"/>
          <p:cNvPicPr>
            <a:picLocks noChangeAspect="1"/>
          </p:cNvPicPr>
          <p:nvPr/>
        </p:nvPicPr>
        <p:blipFill>
          <a:blip r:embed="rId2"/>
          <a:stretch>
            <a:fillRect/>
          </a:stretch>
        </p:blipFill>
        <p:spPr>
          <a:xfrm>
            <a:off x="750596" y="1993377"/>
            <a:ext cx="10476190" cy="2028571"/>
          </a:xfrm>
          <a:prstGeom prst="rect">
            <a:avLst/>
          </a:prstGeom>
        </p:spPr>
      </p:pic>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41</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9008536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68867" y="2057400"/>
            <a:ext cx="10809524" cy="2761905"/>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tx1"/>
                </a:solidFill>
                <a:latin typeface="Segoe UI Semilight" panose="020B0402040204020203" pitchFamily="34" charset="0"/>
                <a:cs typeface="Segoe UI Semilight" panose="020B0402040204020203" pitchFamily="34" charset="0"/>
              </a:rPr>
              <a:t>SQL Results: Successful Drone Ship Landing with Payload between 4000 and </a:t>
            </a:r>
            <a:r>
              <a:rPr lang="en-US" sz="2400" dirty="0" smtClean="0">
                <a:solidFill>
                  <a:schemeClr val="tx1"/>
                </a:solidFill>
                <a:latin typeface="Segoe UI Semilight" panose="020B0402040204020203" pitchFamily="34" charset="0"/>
                <a:cs typeface="Segoe UI Semilight" panose="020B0402040204020203" pitchFamily="34" charset="0"/>
              </a:rPr>
              <a:t>6000</a:t>
            </a:r>
            <a:endParaRPr lang="en-US" sz="24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12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finds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names of boosters which have successfully landed on drone ship and had payload mass greater than 4000 but less than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6000 kilograms (inclusively):</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3352800" y="3657600"/>
            <a:ext cx="8153400" cy="10668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sz="2000" b="1" i="1" dirty="0" smtClean="0">
                <a:solidFill>
                  <a:srgbClr val="C00000"/>
                </a:solidFill>
                <a:latin typeface="Segoe UI Semilight" panose="020B0402040204020203" pitchFamily="34" charset="0"/>
                <a:cs typeface="Segoe UI Semilight" panose="020B0402040204020203" pitchFamily="34" charset="0"/>
              </a:rPr>
              <a:t>It is very important to understand the results of our query! </a:t>
            </a:r>
            <a:r>
              <a:rPr lang="en-US" sz="2000" i="1" dirty="0" smtClean="0">
                <a:solidFill>
                  <a:schemeClr val="tx1"/>
                </a:solidFill>
                <a:latin typeface="Segoe UI Semilight" panose="020B0402040204020203" pitchFamily="34" charset="0"/>
                <a:cs typeface="Segoe UI Semilight" panose="020B0402040204020203" pitchFamily="34" charset="0"/>
              </a:rPr>
              <a:t>Here we use SQL’s </a:t>
            </a:r>
            <a:r>
              <a:rPr lang="en-US" sz="2000" b="1" i="1" dirty="0" smtClean="0">
                <a:solidFill>
                  <a:schemeClr val="tx1"/>
                </a:solidFill>
                <a:latin typeface="Segoe UI Semilight" panose="020B0402040204020203" pitchFamily="34" charset="0"/>
                <a:cs typeface="Segoe UI Semilight" panose="020B0402040204020203" pitchFamily="34" charset="0"/>
              </a:rPr>
              <a:t>BETWEEN</a:t>
            </a:r>
            <a:r>
              <a:rPr lang="en-US" sz="2000" i="1" dirty="0" smtClean="0">
                <a:solidFill>
                  <a:schemeClr val="tx1"/>
                </a:solidFill>
                <a:latin typeface="Segoe UI Semilight" panose="020B0402040204020203" pitchFamily="34" charset="0"/>
                <a:cs typeface="Segoe UI Semilight" panose="020B0402040204020203" pitchFamily="34" charset="0"/>
              </a:rPr>
              <a:t> operator </a:t>
            </a:r>
            <a:r>
              <a:rPr lang="en-US" sz="2000" i="1" dirty="0">
                <a:solidFill>
                  <a:schemeClr val="tx1"/>
                </a:solidFill>
                <a:latin typeface="Segoe UI Semilight" panose="020B0402040204020203" pitchFamily="34" charset="0"/>
                <a:cs typeface="Segoe UI Semilight" panose="020B0402040204020203" pitchFamily="34" charset="0"/>
              </a:rPr>
              <a:t>to </a:t>
            </a:r>
            <a:r>
              <a:rPr lang="en-US" sz="2000" i="1" dirty="0" smtClean="0">
                <a:solidFill>
                  <a:schemeClr val="tx1"/>
                </a:solidFill>
                <a:latin typeface="Segoe UI Semilight" panose="020B0402040204020203" pitchFamily="34" charset="0"/>
                <a:cs typeface="Segoe UI Semilight" panose="020B0402040204020203" pitchFamily="34" charset="0"/>
              </a:rPr>
              <a:t>select </a:t>
            </a:r>
            <a:r>
              <a:rPr lang="en-US" sz="2000" i="1" dirty="0">
                <a:solidFill>
                  <a:schemeClr val="tx1"/>
                </a:solidFill>
                <a:latin typeface="Segoe UI Semilight" panose="020B0402040204020203" pitchFamily="34" charset="0"/>
                <a:cs typeface="Segoe UI Semilight" panose="020B0402040204020203" pitchFamily="34" charset="0"/>
              </a:rPr>
              <a:t>values within a given </a:t>
            </a:r>
            <a:r>
              <a:rPr lang="en-US" sz="2000" i="1" dirty="0" smtClean="0">
                <a:solidFill>
                  <a:schemeClr val="tx1"/>
                </a:solidFill>
                <a:latin typeface="Segoe UI Semilight" panose="020B0402040204020203" pitchFamily="34" charset="0"/>
                <a:cs typeface="Segoe UI Semilight" panose="020B0402040204020203" pitchFamily="34" charset="0"/>
              </a:rPr>
              <a:t>range. The </a:t>
            </a:r>
            <a:r>
              <a:rPr lang="en-US" sz="2000" b="1" i="1" dirty="0" smtClean="0">
                <a:solidFill>
                  <a:schemeClr val="tx1"/>
                </a:solidFill>
                <a:latin typeface="Segoe UI Semilight" panose="020B0402040204020203" pitchFamily="34" charset="0"/>
                <a:cs typeface="Segoe UI Semilight" panose="020B0402040204020203" pitchFamily="34" charset="0"/>
              </a:rPr>
              <a:t>BETWEEN</a:t>
            </a:r>
            <a:r>
              <a:rPr lang="en-US" sz="2000" i="1" dirty="0" smtClean="0">
                <a:solidFill>
                  <a:schemeClr val="tx1"/>
                </a:solidFill>
                <a:latin typeface="Segoe UI Semilight" panose="020B0402040204020203" pitchFamily="34" charset="0"/>
                <a:cs typeface="Segoe UI Semilight" panose="020B0402040204020203" pitchFamily="34" charset="0"/>
              </a:rPr>
              <a:t> operator </a:t>
            </a:r>
            <a:r>
              <a:rPr lang="en-US" sz="2000" i="1" dirty="0">
                <a:solidFill>
                  <a:schemeClr val="tx1"/>
                </a:solidFill>
                <a:latin typeface="Segoe UI Semilight" panose="020B0402040204020203" pitchFamily="34" charset="0"/>
                <a:cs typeface="Segoe UI Semilight" panose="020B0402040204020203" pitchFamily="34" charset="0"/>
              </a:rPr>
              <a:t>is </a:t>
            </a:r>
            <a:r>
              <a:rPr lang="en-US" sz="2000" i="1" dirty="0" smtClean="0">
                <a:solidFill>
                  <a:schemeClr val="tx1"/>
                </a:solidFill>
                <a:latin typeface="Segoe UI Semilight" panose="020B0402040204020203" pitchFamily="34" charset="0"/>
                <a:cs typeface="Segoe UI Semilight" panose="020B0402040204020203" pitchFamily="34" charset="0"/>
              </a:rPr>
              <a:t>inclusive: the </a:t>
            </a:r>
            <a:r>
              <a:rPr lang="en-US" sz="2000" b="1" i="1" dirty="0" smtClean="0">
                <a:solidFill>
                  <a:schemeClr val="tx1"/>
                </a:solidFill>
                <a:latin typeface="Segoe UI Semilight" panose="020B0402040204020203" pitchFamily="34" charset="0"/>
                <a:cs typeface="Segoe UI Semilight" panose="020B0402040204020203" pitchFamily="34" charset="0"/>
              </a:rPr>
              <a:t>begin</a:t>
            </a:r>
            <a:r>
              <a:rPr lang="en-US" sz="2000" i="1" dirty="0" smtClean="0">
                <a:solidFill>
                  <a:schemeClr val="tx1"/>
                </a:solidFill>
                <a:latin typeface="Segoe UI Semilight" panose="020B0402040204020203" pitchFamily="34" charset="0"/>
                <a:cs typeface="Segoe UI Semilight" panose="020B0402040204020203" pitchFamily="34" charset="0"/>
              </a:rPr>
              <a:t> </a:t>
            </a:r>
            <a:r>
              <a:rPr lang="en-US" sz="2000" i="1" dirty="0">
                <a:solidFill>
                  <a:schemeClr val="tx1"/>
                </a:solidFill>
                <a:latin typeface="Segoe UI Semilight" panose="020B0402040204020203" pitchFamily="34" charset="0"/>
                <a:cs typeface="Segoe UI Semilight" panose="020B0402040204020203" pitchFamily="34" charset="0"/>
              </a:rPr>
              <a:t>and </a:t>
            </a:r>
            <a:r>
              <a:rPr lang="en-US" sz="2000" b="1" i="1" dirty="0">
                <a:solidFill>
                  <a:schemeClr val="tx1"/>
                </a:solidFill>
                <a:latin typeface="Segoe UI Semilight" panose="020B0402040204020203" pitchFamily="34" charset="0"/>
                <a:cs typeface="Segoe UI Semilight" panose="020B0402040204020203" pitchFamily="34" charset="0"/>
              </a:rPr>
              <a:t>end</a:t>
            </a:r>
            <a:r>
              <a:rPr lang="en-US" sz="2000" i="1" dirty="0">
                <a:solidFill>
                  <a:schemeClr val="tx1"/>
                </a:solidFill>
                <a:latin typeface="Segoe UI Semilight" panose="020B0402040204020203" pitchFamily="34" charset="0"/>
                <a:cs typeface="Segoe UI Semilight" panose="020B0402040204020203" pitchFamily="34" charset="0"/>
              </a:rPr>
              <a:t> values are </a:t>
            </a:r>
            <a:r>
              <a:rPr lang="en-US" sz="2000" i="1" dirty="0" smtClean="0">
                <a:solidFill>
                  <a:schemeClr val="tx1"/>
                </a:solidFill>
                <a:latin typeface="Segoe UI Semilight" panose="020B0402040204020203" pitchFamily="34" charset="0"/>
                <a:cs typeface="Segoe UI Semilight" panose="020B0402040204020203" pitchFamily="34" charset="0"/>
              </a:rPr>
              <a:t>included.</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09600" y="4972450"/>
            <a:ext cx="11277600" cy="1219200"/>
          </a:xfrm>
          <a:prstGeom prst="rect">
            <a:avLst/>
          </a:prstGeom>
          <a:solidFill>
            <a:srgbClr val="F9EEDB"/>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Please see the next page for a verification check:</a:t>
            </a:r>
          </a:p>
          <a:p>
            <a:pPr>
              <a:lnSpc>
                <a:spcPct val="100000"/>
              </a:lnSpc>
              <a:buFont typeface="Wingdings" panose="05000000000000000000" pitchFamily="2" charset="2"/>
              <a:buChar char="Ø"/>
            </a:pPr>
            <a:r>
              <a:rPr lang="en-US" sz="2000" i="1" dirty="0" smtClean="0">
                <a:solidFill>
                  <a:schemeClr val="tx1"/>
                </a:solidFill>
                <a:latin typeface="Segoe UI Semilight" panose="020B0402040204020203" pitchFamily="34" charset="0"/>
                <a:cs typeface="Segoe UI Semilight" panose="020B0402040204020203" pitchFamily="34" charset="0"/>
              </a:rPr>
              <a:t>Would we get different results if we ran our query on values such as 4001 and 5999 respectively, i.e. if we tried to make the </a:t>
            </a:r>
            <a:r>
              <a:rPr lang="en-US" sz="2000" b="1" i="1" dirty="0" smtClean="0">
                <a:solidFill>
                  <a:schemeClr val="tx1"/>
                </a:solidFill>
                <a:latin typeface="Segoe UI Semilight" panose="020B0402040204020203" pitchFamily="34" charset="0"/>
                <a:cs typeface="Segoe UI Semilight" panose="020B0402040204020203" pitchFamily="34" charset="0"/>
              </a:rPr>
              <a:t>BETWEEN</a:t>
            </a:r>
            <a:r>
              <a:rPr lang="en-US" sz="2000" i="1" dirty="0" smtClean="0">
                <a:solidFill>
                  <a:schemeClr val="tx1"/>
                </a:solidFill>
                <a:latin typeface="Segoe UI Semilight" panose="020B0402040204020203" pitchFamily="34" charset="0"/>
                <a:cs typeface="Segoe UI Semilight" panose="020B0402040204020203" pitchFamily="34" charset="0"/>
              </a:rPr>
              <a:t> operator to behave </a:t>
            </a:r>
            <a:r>
              <a:rPr lang="en-US" sz="2000" b="1" i="1" dirty="0" smtClean="0">
                <a:solidFill>
                  <a:schemeClr val="tx1"/>
                </a:solidFill>
                <a:latin typeface="Segoe UI Semilight" panose="020B0402040204020203" pitchFamily="34" charset="0"/>
                <a:cs typeface="Segoe UI Semilight" panose="020B0402040204020203" pitchFamily="34" charset="0"/>
              </a:rPr>
              <a:t>non-</a:t>
            </a:r>
            <a:r>
              <a:rPr lang="en-US" sz="2000" i="1" dirty="0" smtClean="0">
                <a:solidFill>
                  <a:schemeClr val="tx1"/>
                </a:solidFill>
                <a:latin typeface="Segoe UI Semilight" panose="020B0402040204020203" pitchFamily="34" charset="0"/>
                <a:cs typeface="Segoe UI Semilight" panose="020B0402040204020203" pitchFamily="34" charset="0"/>
              </a:rPr>
              <a:t>inclusively for the 4000 ~ 6000 kg range</a:t>
            </a:r>
            <a:r>
              <a:rPr lang="en-US" sz="2000" i="1" dirty="0" smtClean="0">
                <a:solidFill>
                  <a:schemeClr val="tx1"/>
                </a:solidFill>
                <a:latin typeface="Segoe UI Semilight" panose="020B0402040204020203" pitchFamily="34" charset="0"/>
                <a:cs typeface="Segoe UI Semilight" panose="020B0402040204020203" pitchFamily="34" charset="0"/>
              </a:rPr>
              <a:t>?</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9" name="TextBox 8"/>
          <p:cNvSpPr txBox="1"/>
          <p:nvPr/>
        </p:nvSpPr>
        <p:spPr>
          <a:xfrm>
            <a:off x="4610100" y="890804"/>
            <a:ext cx="1676400" cy="246221"/>
          </a:xfrm>
          <a:prstGeom prst="rect">
            <a:avLst/>
          </a:prstGeom>
          <a:noFill/>
        </p:spPr>
        <p:txBody>
          <a:bodyPr wrap="square" rtlCol="0">
            <a:spAutoFit/>
          </a:bodyPr>
          <a:lstStyle/>
          <a:p>
            <a:r>
              <a:rPr lang="en-US" sz="1000" i="1" dirty="0" smtClean="0"/>
              <a:t>(continued on the next page)</a:t>
            </a:r>
            <a:endParaRPr lang="en-US" sz="1000" i="1" dirty="0"/>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2" name="Footer Placeholder 11"/>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2515698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9782" y="2057949"/>
            <a:ext cx="10466667" cy="2790476"/>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tx1"/>
                </a:solidFill>
                <a:latin typeface="Segoe UI Semilight" panose="020B0402040204020203" pitchFamily="34" charset="0"/>
                <a:cs typeface="Segoe UI Semilight" panose="020B0402040204020203" pitchFamily="34" charset="0"/>
              </a:rPr>
              <a:t>SQL Results: Successful Drone Ship Landing with Payload between 4000 and </a:t>
            </a:r>
            <a:r>
              <a:rPr lang="en-US" sz="2400" dirty="0" smtClean="0">
                <a:solidFill>
                  <a:schemeClr val="tx1"/>
                </a:solidFill>
                <a:latin typeface="Segoe UI Semilight" panose="020B0402040204020203" pitchFamily="34" charset="0"/>
                <a:cs typeface="Segoe UI Semilight" panose="020B0402040204020203" pitchFamily="34" charset="0"/>
              </a:rPr>
              <a:t>6000</a:t>
            </a:r>
            <a:endParaRPr lang="en-US" sz="24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12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finds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names of boosters which have successfully landed on drone ship and had payload mass greater than </a:t>
            </a:r>
            <a:r>
              <a:rPr lang="en-US" sz="1800" dirty="0" smtClean="0">
                <a:solidFill>
                  <a:srgbClr val="2146FF"/>
                </a:solidFill>
                <a:latin typeface="Segoe UI Semilight" panose="020B0402040204020203" pitchFamily="34" charset="0"/>
                <a:cs typeface="Segoe UI Semilight" panose="020B0402040204020203" pitchFamily="34" charset="0"/>
              </a:rPr>
              <a:t>4001</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but less than </a:t>
            </a:r>
            <a:r>
              <a:rPr lang="en-US" sz="1800" dirty="0" smtClean="0">
                <a:solidFill>
                  <a:srgbClr val="2146FF"/>
                </a:solidFill>
                <a:latin typeface="Segoe UI Semilight" panose="020B0402040204020203" pitchFamily="34" charset="0"/>
                <a:cs typeface="Segoe UI Semilight" panose="020B0402040204020203" pitchFamily="34" charset="0"/>
              </a:rPr>
              <a:t>5999</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kilograms (inclusively):</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3352800" y="3657600"/>
            <a:ext cx="8153400" cy="10668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sz="2000" b="1" i="1" dirty="0" smtClean="0">
                <a:solidFill>
                  <a:srgbClr val="00B050"/>
                </a:solidFill>
                <a:latin typeface="Segoe UI Semilight" panose="020B0402040204020203" pitchFamily="34" charset="0"/>
                <a:cs typeface="Segoe UI Semilight" panose="020B0402040204020203" pitchFamily="34" charset="0"/>
              </a:rPr>
              <a:t>Thus, despite the fact that the </a:t>
            </a:r>
            <a:r>
              <a:rPr lang="en-US" sz="2000" b="1" i="1" dirty="0" smtClean="0">
                <a:solidFill>
                  <a:schemeClr val="tx1"/>
                </a:solidFill>
                <a:latin typeface="Segoe UI Semilight" panose="020B0402040204020203" pitchFamily="34" charset="0"/>
                <a:cs typeface="Segoe UI Semilight" panose="020B0402040204020203" pitchFamily="34" charset="0"/>
              </a:rPr>
              <a:t>BETWEEN</a:t>
            </a:r>
            <a:r>
              <a:rPr lang="en-US" sz="2000" i="1" dirty="0" smtClean="0">
                <a:solidFill>
                  <a:schemeClr val="tx1"/>
                </a:solidFill>
                <a:latin typeface="Segoe UI Semilight" panose="020B0402040204020203" pitchFamily="34" charset="0"/>
                <a:cs typeface="Segoe UI Semilight" panose="020B0402040204020203" pitchFamily="34" charset="0"/>
              </a:rPr>
              <a:t> operator </a:t>
            </a:r>
            <a:r>
              <a:rPr lang="en-US" sz="2000" i="1" dirty="0">
                <a:solidFill>
                  <a:schemeClr val="tx1"/>
                </a:solidFill>
                <a:latin typeface="Segoe UI Semilight" panose="020B0402040204020203" pitchFamily="34" charset="0"/>
                <a:cs typeface="Segoe UI Semilight" panose="020B0402040204020203" pitchFamily="34" charset="0"/>
              </a:rPr>
              <a:t>is </a:t>
            </a:r>
            <a:r>
              <a:rPr lang="en-US" sz="2000" i="1" dirty="0" smtClean="0">
                <a:solidFill>
                  <a:schemeClr val="tx1"/>
                </a:solidFill>
                <a:latin typeface="Segoe UI Semilight" panose="020B0402040204020203" pitchFamily="34" charset="0"/>
                <a:cs typeface="Segoe UI Semilight" panose="020B0402040204020203" pitchFamily="34" charset="0"/>
              </a:rPr>
              <a:t>inclusive, for our given dataset we have now verified with </a:t>
            </a:r>
            <a:r>
              <a:rPr lang="en-US" sz="2000" b="1" i="1" dirty="0" smtClean="0">
                <a:solidFill>
                  <a:schemeClr val="tx1"/>
                </a:solidFill>
                <a:latin typeface="Segoe UI Semilight" panose="020B0402040204020203" pitchFamily="34" charset="0"/>
                <a:cs typeface="Segoe UI Semilight" panose="020B0402040204020203" pitchFamily="34" charset="0"/>
              </a:rPr>
              <a:t>confidence</a:t>
            </a:r>
            <a:r>
              <a:rPr lang="en-US" sz="2000" i="1" dirty="0" smtClean="0">
                <a:solidFill>
                  <a:schemeClr val="tx1"/>
                </a:solidFill>
                <a:latin typeface="Segoe UI Semilight" panose="020B0402040204020203" pitchFamily="34" charset="0"/>
                <a:cs typeface="Segoe UI Semilight" panose="020B0402040204020203" pitchFamily="34" charset="0"/>
              </a:rPr>
              <a:t> that the query returns the </a:t>
            </a:r>
            <a:r>
              <a:rPr lang="en-US" sz="2000" b="1" i="1" dirty="0" smtClean="0">
                <a:solidFill>
                  <a:schemeClr val="tx1"/>
                </a:solidFill>
                <a:latin typeface="Segoe UI Semilight" panose="020B0402040204020203" pitchFamily="34" charset="0"/>
                <a:cs typeface="Segoe UI Semilight" panose="020B0402040204020203" pitchFamily="34" charset="0"/>
              </a:rPr>
              <a:t>same exact results</a:t>
            </a:r>
            <a:r>
              <a:rPr lang="en-US" sz="2000" i="1" dirty="0" smtClean="0">
                <a:solidFill>
                  <a:schemeClr val="tx1"/>
                </a:solidFill>
                <a:latin typeface="Segoe UI Semilight" panose="020B0402040204020203" pitchFamily="34" charset="0"/>
                <a:cs typeface="Segoe UI Semilight" panose="020B0402040204020203" pitchFamily="34" charset="0"/>
              </a:rPr>
              <a:t> in both cases (4000~6000 &amp; 4001~5999).</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09600" y="4972450"/>
            <a:ext cx="11277600" cy="1219200"/>
          </a:xfrm>
          <a:prstGeom prst="rect">
            <a:avLst/>
          </a:prstGeom>
          <a:solidFill>
            <a:schemeClr val="accent5">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sz="2000" i="1" dirty="0" smtClean="0">
                <a:solidFill>
                  <a:schemeClr val="tx1"/>
                </a:solidFill>
                <a:latin typeface="Segoe UI Semilight" panose="020B0402040204020203" pitchFamily="34" charset="0"/>
                <a:cs typeface="Segoe UI Semilight" panose="020B0402040204020203" pitchFamily="34" charset="0"/>
              </a:rPr>
              <a:t>In other words, we ran our inclusive query on two sets of values: “BETWEEN 4001 AND 5999”, as well as “BETWEEN 4000 AND 6000”. In both executions, the outcome produces the same 4 booster versions: </a:t>
            </a:r>
            <a:r>
              <a:rPr lang="en-US" sz="2000" b="1" i="1" dirty="0" smtClean="0">
                <a:solidFill>
                  <a:schemeClr val="tx1"/>
                </a:solidFill>
                <a:latin typeface="Segoe UI Semilight" panose="020B0402040204020203" pitchFamily="34" charset="0"/>
                <a:cs typeface="Segoe UI Semilight" panose="020B0402040204020203" pitchFamily="34" charset="0"/>
              </a:rPr>
              <a:t>F9 FT B1022</a:t>
            </a:r>
            <a:r>
              <a:rPr lang="en-US" sz="2000" i="1" dirty="0" smtClean="0">
                <a:solidFill>
                  <a:schemeClr val="tx1"/>
                </a:solidFill>
                <a:latin typeface="Segoe UI Semilight" panose="020B0402040204020203" pitchFamily="34" charset="0"/>
                <a:cs typeface="Segoe UI Semilight" panose="020B0402040204020203" pitchFamily="34" charset="0"/>
              </a:rPr>
              <a:t>, </a:t>
            </a:r>
            <a:r>
              <a:rPr lang="en-US" sz="2000" b="1" i="1" dirty="0" smtClean="0">
                <a:solidFill>
                  <a:schemeClr val="tx1"/>
                </a:solidFill>
                <a:latin typeface="Segoe UI Semilight" panose="020B0402040204020203" pitchFamily="34" charset="0"/>
                <a:cs typeface="Segoe UI Semilight" panose="020B0402040204020203" pitchFamily="34" charset="0"/>
              </a:rPr>
              <a:t>F9 FT B1026</a:t>
            </a:r>
            <a:r>
              <a:rPr lang="en-US" sz="2000" i="1" dirty="0" smtClean="0">
                <a:solidFill>
                  <a:schemeClr val="tx1"/>
                </a:solidFill>
                <a:latin typeface="Segoe UI Semilight" panose="020B0402040204020203" pitchFamily="34" charset="0"/>
                <a:cs typeface="Segoe UI Semilight" panose="020B0402040204020203" pitchFamily="34" charset="0"/>
              </a:rPr>
              <a:t>, </a:t>
            </a:r>
            <a:r>
              <a:rPr lang="en-US" sz="2000" b="1" i="1" dirty="0" smtClean="0">
                <a:solidFill>
                  <a:schemeClr val="tx1"/>
                </a:solidFill>
                <a:latin typeface="Segoe UI Semilight" panose="020B0402040204020203" pitchFamily="34" charset="0"/>
                <a:cs typeface="Segoe UI Semilight" panose="020B0402040204020203" pitchFamily="34" charset="0"/>
              </a:rPr>
              <a:t>F9 FT B1021.2</a:t>
            </a:r>
            <a:r>
              <a:rPr lang="en-US" sz="2000" i="1" dirty="0" smtClean="0">
                <a:solidFill>
                  <a:schemeClr val="tx1"/>
                </a:solidFill>
                <a:latin typeface="Segoe UI Semilight" panose="020B0402040204020203" pitchFamily="34" charset="0"/>
                <a:cs typeface="Segoe UI Semilight" panose="020B0402040204020203" pitchFamily="34" charset="0"/>
              </a:rPr>
              <a:t>, and </a:t>
            </a:r>
            <a:r>
              <a:rPr lang="en-US" sz="2000" b="1" i="1" dirty="0" smtClean="0">
                <a:solidFill>
                  <a:schemeClr val="tx1"/>
                </a:solidFill>
                <a:latin typeface="Segoe UI Semilight" panose="020B0402040204020203" pitchFamily="34" charset="0"/>
                <a:cs typeface="Segoe UI Semilight" panose="020B0402040204020203" pitchFamily="34" charset="0"/>
              </a:rPr>
              <a:t>F9 FT B1031.2</a:t>
            </a:r>
            <a:r>
              <a:rPr lang="en-US" sz="2000" i="1" dirty="0" smtClean="0">
                <a:solidFill>
                  <a:schemeClr val="tx1"/>
                </a:solidFill>
                <a:latin typeface="Segoe UI Semilight" panose="020B0402040204020203" pitchFamily="34" charset="0"/>
                <a:cs typeface="Segoe UI Semilight" panose="020B0402040204020203" pitchFamily="34" charset="0"/>
              </a:rPr>
              <a:t>.</a:t>
            </a:r>
            <a:endParaRPr lang="en-US" sz="2000" i="1" dirty="0">
              <a:solidFill>
                <a:schemeClr val="tx1"/>
              </a:solidFill>
              <a:latin typeface="Segoe UI Semilight" panose="020B0402040204020203" pitchFamily="34" charset="0"/>
              <a:cs typeface="Segoe UI Semilight" panose="020B0402040204020203" pitchFamily="34" charset="0"/>
            </a:endParaRPr>
          </a:p>
        </p:txBody>
      </p:sp>
      <p:sp>
        <p:nvSpPr>
          <p:cNvPr id="12" name="TextBox 11"/>
          <p:cNvSpPr txBox="1"/>
          <p:nvPr/>
        </p:nvSpPr>
        <p:spPr>
          <a:xfrm>
            <a:off x="4495800" y="890804"/>
            <a:ext cx="2057400" cy="246221"/>
          </a:xfrm>
          <a:prstGeom prst="rect">
            <a:avLst/>
          </a:prstGeom>
          <a:noFill/>
        </p:spPr>
        <p:txBody>
          <a:bodyPr wrap="square" rtlCol="0">
            <a:spAutoFit/>
          </a:bodyPr>
          <a:lstStyle/>
          <a:p>
            <a:r>
              <a:rPr lang="en-US" sz="1000" i="1" dirty="0" smtClean="0"/>
              <a:t>(continued from the previous page)</a:t>
            </a:r>
            <a:endParaRPr lang="en-US" sz="1000" i="1" dirty="0"/>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43</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820104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smtClean="0">
                <a:solidFill>
                  <a:schemeClr val="tx1"/>
                </a:solidFill>
                <a:latin typeface="Segoe UI Semilight" panose="020B0402040204020203" pitchFamily="34" charset="0"/>
                <a:cs typeface="Segoe UI Semilight" panose="020B0402040204020203" pitchFamily="34" charset="0"/>
              </a:rPr>
              <a:t>SQL Results: Total Number of Successful &amp; Failed Mission Outcomes</a:t>
            </a:r>
            <a:endParaRPr lang="en-US" sz="29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38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calculates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total number of successful 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failed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mission outcomes:</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958697" y="4267200"/>
            <a:ext cx="10640636" cy="16764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Here we find and list all of the successful and failed mission outcomes. It appears that </a:t>
            </a:r>
            <a:r>
              <a:rPr lang="en-US" sz="2000" i="1" dirty="0" err="1" smtClean="0">
                <a:solidFill>
                  <a:schemeClr val="tx1"/>
                </a:solidFill>
                <a:latin typeface="Segoe UI Semilight" panose="020B0402040204020203" pitchFamily="34" charset="0"/>
                <a:cs typeface="Segoe UI Semilight" panose="020B0402040204020203" pitchFamily="34" charset="0"/>
              </a:rPr>
              <a:t>SpaceX</a:t>
            </a:r>
            <a:r>
              <a:rPr lang="en-US" sz="2000" i="1" dirty="0" smtClean="0">
                <a:solidFill>
                  <a:schemeClr val="tx1"/>
                </a:solidFill>
                <a:latin typeface="Segoe UI Semilight" panose="020B0402040204020203" pitchFamily="34" charset="0"/>
                <a:cs typeface="Segoe UI Semilight" panose="020B0402040204020203" pitchFamily="34" charset="0"/>
              </a:rPr>
              <a:t> launches </a:t>
            </a:r>
            <a:r>
              <a:rPr lang="en-US" sz="2000" i="1" dirty="0">
                <a:solidFill>
                  <a:schemeClr val="tx1"/>
                </a:solidFill>
                <a:latin typeface="Segoe UI Semilight" panose="020B0402040204020203" pitchFamily="34" charset="0"/>
                <a:cs typeface="Segoe UI Semilight" panose="020B0402040204020203" pitchFamily="34" charset="0"/>
              </a:rPr>
              <a:t>achieve </a:t>
            </a:r>
            <a:r>
              <a:rPr lang="en-US" sz="2000" i="1" dirty="0" smtClean="0">
                <a:solidFill>
                  <a:schemeClr val="tx1"/>
                </a:solidFill>
                <a:latin typeface="Segoe UI Semilight" panose="020B0402040204020203" pitchFamily="34" charset="0"/>
                <a:cs typeface="Segoe UI Semilight" panose="020B0402040204020203" pitchFamily="34" charset="0"/>
              </a:rPr>
              <a:t>its </a:t>
            </a:r>
            <a:r>
              <a:rPr lang="en-US" sz="2000" i="1" dirty="0">
                <a:solidFill>
                  <a:schemeClr val="tx1"/>
                </a:solidFill>
                <a:latin typeface="Segoe UI Semilight" panose="020B0402040204020203" pitchFamily="34" charset="0"/>
                <a:cs typeface="Segoe UI Semilight" panose="020B0402040204020203" pitchFamily="34" charset="0"/>
              </a:rPr>
              <a:t>mission </a:t>
            </a:r>
            <a:r>
              <a:rPr lang="en-US" sz="2000" i="1" dirty="0" smtClean="0">
                <a:solidFill>
                  <a:schemeClr val="tx1"/>
                </a:solidFill>
                <a:latin typeface="Segoe UI Semilight" panose="020B0402040204020203" pitchFamily="34" charset="0"/>
                <a:cs typeface="Segoe UI Semilight" panose="020B0402040204020203" pitchFamily="34" charset="0"/>
              </a:rPr>
              <a:t>objective successfully approximately </a:t>
            </a:r>
            <a:r>
              <a:rPr lang="en-US" sz="2000" i="1" dirty="0">
                <a:solidFill>
                  <a:schemeClr val="tx1"/>
                </a:solidFill>
                <a:latin typeface="Segoe UI Semilight" panose="020B0402040204020203" pitchFamily="34" charset="0"/>
                <a:cs typeface="Segoe UI Semilight" panose="020B0402040204020203" pitchFamily="34" charset="0"/>
              </a:rPr>
              <a:t>99% of the </a:t>
            </a:r>
            <a:r>
              <a:rPr lang="en-US" sz="2000" i="1" dirty="0" smtClean="0">
                <a:solidFill>
                  <a:schemeClr val="tx1"/>
                </a:solidFill>
                <a:latin typeface="Segoe UI Semilight" panose="020B0402040204020203" pitchFamily="34" charset="0"/>
                <a:cs typeface="Segoe UI Semilight" panose="020B0402040204020203" pitchFamily="34" charset="0"/>
              </a:rPr>
              <a:t>time.</a:t>
            </a:r>
          </a:p>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Therefore we can interpret that vast majority of the failed landings have indeed been </a:t>
            </a:r>
            <a:r>
              <a:rPr lang="en-US" sz="2000" i="1" dirty="0">
                <a:solidFill>
                  <a:schemeClr val="tx1"/>
                </a:solidFill>
                <a:latin typeface="Segoe UI Semilight" panose="020B0402040204020203" pitchFamily="34" charset="0"/>
                <a:cs typeface="Segoe UI Semilight" panose="020B0402040204020203" pitchFamily="34" charset="0"/>
              </a:rPr>
              <a:t>intended.</a:t>
            </a:r>
          </a:p>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It is of note that one launch </a:t>
            </a:r>
            <a:r>
              <a:rPr lang="en-US" sz="2000" i="1" dirty="0">
                <a:solidFill>
                  <a:schemeClr val="tx1"/>
                </a:solidFill>
                <a:latin typeface="Segoe UI Semilight" panose="020B0402040204020203" pitchFamily="34" charset="0"/>
                <a:cs typeface="Segoe UI Semilight" panose="020B0402040204020203" pitchFamily="34" charset="0"/>
              </a:rPr>
              <a:t>has an </a:t>
            </a:r>
            <a:r>
              <a:rPr lang="en-US" sz="2000" i="1" dirty="0" smtClean="0">
                <a:solidFill>
                  <a:schemeClr val="tx1"/>
                </a:solidFill>
                <a:latin typeface="Segoe UI Semilight" panose="020B0402040204020203" pitchFamily="34" charset="0"/>
                <a:cs typeface="Segoe UI Semilight" panose="020B0402040204020203" pitchFamily="34" charset="0"/>
              </a:rPr>
              <a:t>“unclear” </a:t>
            </a:r>
            <a:r>
              <a:rPr lang="en-US" sz="2000" i="1" dirty="0">
                <a:solidFill>
                  <a:schemeClr val="tx1"/>
                </a:solidFill>
                <a:latin typeface="Segoe UI Semilight" panose="020B0402040204020203" pitchFamily="34" charset="0"/>
                <a:cs typeface="Segoe UI Semilight" panose="020B0402040204020203" pitchFamily="34" charset="0"/>
              </a:rPr>
              <a:t>payload status and </a:t>
            </a:r>
            <a:r>
              <a:rPr lang="en-US" sz="2000" i="1" dirty="0" smtClean="0">
                <a:solidFill>
                  <a:schemeClr val="tx1"/>
                </a:solidFill>
                <a:latin typeface="Segoe UI Semilight" panose="020B0402040204020203" pitchFamily="34" charset="0"/>
                <a:cs typeface="Segoe UI Semilight" panose="020B0402040204020203" pitchFamily="34" charset="0"/>
              </a:rPr>
              <a:t>another </a:t>
            </a:r>
            <a:r>
              <a:rPr lang="en-US" sz="2000" i="1" dirty="0">
                <a:solidFill>
                  <a:schemeClr val="tx1"/>
                </a:solidFill>
                <a:latin typeface="Segoe UI Semilight" panose="020B0402040204020203" pitchFamily="34" charset="0"/>
                <a:cs typeface="Segoe UI Semilight" panose="020B0402040204020203" pitchFamily="34" charset="0"/>
              </a:rPr>
              <a:t>one failed in </a:t>
            </a:r>
            <a:r>
              <a:rPr lang="en-US" sz="2000" i="1" dirty="0" smtClean="0">
                <a:solidFill>
                  <a:schemeClr val="tx1"/>
                </a:solidFill>
                <a:latin typeface="Segoe UI Semilight" panose="020B0402040204020203" pitchFamily="34" charset="0"/>
                <a:cs typeface="Segoe UI Semilight" panose="020B0402040204020203" pitchFamily="34" charset="0"/>
              </a:rPr>
              <a:t>flight.</a:t>
            </a:r>
          </a:p>
        </p:txBody>
      </p:sp>
      <p:pic>
        <p:nvPicPr>
          <p:cNvPr id="8" name="Picture 7"/>
          <p:cNvPicPr>
            <a:picLocks noChangeAspect="1"/>
          </p:cNvPicPr>
          <p:nvPr/>
        </p:nvPicPr>
        <p:blipFill>
          <a:blip r:embed="rId2"/>
          <a:stretch>
            <a:fillRect/>
          </a:stretch>
        </p:blipFill>
        <p:spPr>
          <a:xfrm>
            <a:off x="778933" y="1832542"/>
            <a:ext cx="10238095" cy="2400000"/>
          </a:xfrm>
          <a:prstGeom prst="rect">
            <a:avLst/>
          </a:prstGeom>
        </p:spPr>
      </p:pic>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44</a:t>
            </a:fld>
            <a:r>
              <a:rPr lang="en-US" dirty="0">
                <a:solidFill>
                  <a:schemeClr val="tx1"/>
                </a:solidFill>
                <a:latin typeface="Segoe UI Semilight" panose="020B0402040204020203" pitchFamily="34" charset="0"/>
                <a:cs typeface="Segoe UI Semilight" panose="020B0402040204020203" pitchFamily="34" charset="0"/>
              </a:rPr>
              <a:t> of </a:t>
            </a:r>
            <a:r>
              <a:rPr lang="en-US" dirty="0" smtClean="0">
                <a:solidFill>
                  <a:schemeClr val="tx1"/>
                </a:solidFill>
                <a:latin typeface="Segoe UI Semilight" panose="020B0402040204020203" pitchFamily="34" charset="0"/>
                <a:cs typeface="Segoe UI Semilight" panose="020B0402040204020203" pitchFamily="34" charset="0"/>
              </a:rPr>
              <a:t>68</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806326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smtClean="0">
                <a:solidFill>
                  <a:schemeClr val="tx1"/>
                </a:solidFill>
                <a:latin typeface="Segoe UI Semilight" panose="020B0402040204020203" pitchFamily="34" charset="0"/>
                <a:cs typeface="Segoe UI Semilight" panose="020B0402040204020203" pitchFamily="34" charset="0"/>
              </a:rPr>
              <a:t>SQL Results: </a:t>
            </a:r>
            <a:r>
              <a:rPr lang="en-US" sz="3700" dirty="0">
                <a:solidFill>
                  <a:schemeClr val="tx1"/>
                </a:solidFill>
                <a:latin typeface="Segoe UI Semilight" panose="020B0402040204020203" pitchFamily="34" charset="0"/>
                <a:cs typeface="Segoe UI Semilight" panose="020B0402040204020203" pitchFamily="34" charset="0"/>
              </a:rPr>
              <a:t>Boosters </a:t>
            </a:r>
            <a:r>
              <a:rPr lang="en-US" sz="3700" dirty="0" smtClean="0">
                <a:solidFill>
                  <a:schemeClr val="tx1"/>
                </a:solidFill>
                <a:latin typeface="Segoe UI Semilight" panose="020B0402040204020203" pitchFamily="34" charset="0"/>
                <a:cs typeface="Segoe UI Semilight" panose="020B0402040204020203" pitchFamily="34" charset="0"/>
              </a:rPr>
              <a:t>Carrying </a:t>
            </a:r>
            <a:r>
              <a:rPr lang="en-US" sz="3700" dirty="0">
                <a:solidFill>
                  <a:schemeClr val="tx1"/>
                </a:solidFill>
                <a:latin typeface="Segoe UI Semilight" panose="020B0402040204020203" pitchFamily="34" charset="0"/>
                <a:cs typeface="Segoe UI Semilight" panose="020B0402040204020203" pitchFamily="34" charset="0"/>
              </a:rPr>
              <a:t>Maximum </a:t>
            </a:r>
            <a:r>
              <a:rPr lang="en-US" sz="3700" dirty="0" smtClean="0">
                <a:solidFill>
                  <a:schemeClr val="tx1"/>
                </a:solidFill>
                <a:latin typeface="Segoe UI Semilight" panose="020B0402040204020203" pitchFamily="34" charset="0"/>
                <a:cs typeface="Segoe UI Semilight" panose="020B0402040204020203" pitchFamily="34" charset="0"/>
              </a:rPr>
              <a:t>Payload</a:t>
            </a:r>
            <a:endParaRPr lang="en-US" sz="37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38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following process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lists names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of the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booster versions that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have carried the maximum payload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mass: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10" name="Picture 9"/>
          <p:cNvPicPr>
            <a:picLocks noChangeAspect="1"/>
          </p:cNvPicPr>
          <p:nvPr/>
        </p:nvPicPr>
        <p:blipFill>
          <a:blip r:embed="rId2"/>
          <a:stretch>
            <a:fillRect/>
          </a:stretch>
        </p:blipFill>
        <p:spPr>
          <a:xfrm>
            <a:off x="762000" y="1714499"/>
            <a:ext cx="10380952" cy="4523809"/>
          </a:xfrm>
          <a:prstGeom prst="rect">
            <a:avLst/>
          </a:prstGeom>
        </p:spPr>
      </p:pic>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3429000" y="3124200"/>
            <a:ext cx="8305800" cy="27432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Here we find and list all of the distinct versions of boosters that have carried the maximum payload mass (15,600 kilograms).</a:t>
            </a:r>
          </a:p>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The resulting data indicates that all of these maximum-payload-carrying </a:t>
            </a:r>
            <a:r>
              <a:rPr lang="en-US" sz="2000" i="1" dirty="0">
                <a:solidFill>
                  <a:schemeClr val="tx1"/>
                </a:solidFill>
                <a:latin typeface="Segoe UI Semilight" panose="020B0402040204020203" pitchFamily="34" charset="0"/>
                <a:cs typeface="Segoe UI Semilight" panose="020B0402040204020203" pitchFamily="34" charset="0"/>
              </a:rPr>
              <a:t>versions </a:t>
            </a:r>
            <a:r>
              <a:rPr lang="en-US" sz="2000" i="1" dirty="0" smtClean="0">
                <a:solidFill>
                  <a:schemeClr val="tx1"/>
                </a:solidFill>
                <a:latin typeface="Segoe UI Semilight" panose="020B0402040204020203" pitchFamily="34" charset="0"/>
                <a:cs typeface="Segoe UI Semilight" panose="020B0402040204020203" pitchFamily="34" charset="0"/>
              </a:rPr>
              <a:t>are relatively close to one another, as every single one of them is in fact </a:t>
            </a:r>
            <a:r>
              <a:rPr lang="en-US" sz="2000" i="1" dirty="0">
                <a:solidFill>
                  <a:schemeClr val="tx1"/>
                </a:solidFill>
                <a:latin typeface="Segoe UI Semilight" panose="020B0402040204020203" pitchFamily="34" charset="0"/>
                <a:cs typeface="Segoe UI Semilight" panose="020B0402040204020203" pitchFamily="34" charset="0"/>
              </a:rPr>
              <a:t>of the F9 B5 B10xx.x </a:t>
            </a:r>
            <a:r>
              <a:rPr lang="en-US" sz="2000" i="1" dirty="0" smtClean="0">
                <a:solidFill>
                  <a:schemeClr val="tx1"/>
                </a:solidFill>
                <a:latin typeface="Segoe UI Semilight" panose="020B0402040204020203" pitchFamily="34" charset="0"/>
                <a:cs typeface="Segoe UI Semilight" panose="020B0402040204020203" pitchFamily="34" charset="0"/>
              </a:rPr>
              <a:t>kind.</a:t>
            </a:r>
            <a:endParaRPr lang="en-US" sz="2000" i="1" dirty="0">
              <a:solidFill>
                <a:schemeClr val="tx1"/>
              </a:solidFill>
              <a:latin typeface="Segoe UI Semilight" panose="020B0402040204020203" pitchFamily="34" charset="0"/>
              <a:cs typeface="Segoe UI Semilight" panose="020B0402040204020203" pitchFamily="34" charset="0"/>
            </a:endParaRPr>
          </a:p>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As such, this data suggests that such high (maximum) </a:t>
            </a:r>
            <a:r>
              <a:rPr lang="en-US" sz="2000" i="1" dirty="0">
                <a:solidFill>
                  <a:schemeClr val="tx1"/>
                </a:solidFill>
                <a:latin typeface="Segoe UI Semilight" panose="020B0402040204020203" pitchFamily="34" charset="0"/>
                <a:cs typeface="Segoe UI Semilight" panose="020B0402040204020203" pitchFamily="34" charset="0"/>
              </a:rPr>
              <a:t>payload </a:t>
            </a:r>
            <a:r>
              <a:rPr lang="en-US" sz="2000" i="1" dirty="0" smtClean="0">
                <a:solidFill>
                  <a:schemeClr val="tx1"/>
                </a:solidFill>
                <a:latin typeface="Segoe UI Semilight" panose="020B0402040204020203" pitchFamily="34" charset="0"/>
                <a:cs typeface="Segoe UI Semilight" panose="020B0402040204020203" pitchFamily="34" charset="0"/>
              </a:rPr>
              <a:t>mass has a relationship with respect to the </a:t>
            </a:r>
            <a:r>
              <a:rPr lang="en-US" sz="2000" i="1" dirty="0">
                <a:solidFill>
                  <a:schemeClr val="tx1"/>
                </a:solidFill>
                <a:latin typeface="Segoe UI Semilight" panose="020B0402040204020203" pitchFamily="34" charset="0"/>
                <a:cs typeface="Segoe UI Semilight" panose="020B0402040204020203" pitchFamily="34" charset="0"/>
              </a:rPr>
              <a:t>booster version that </a:t>
            </a:r>
            <a:r>
              <a:rPr lang="en-US" sz="2000" i="1" dirty="0" smtClean="0">
                <a:solidFill>
                  <a:schemeClr val="tx1"/>
                </a:solidFill>
                <a:latin typeface="Segoe UI Semilight" panose="020B0402040204020203" pitchFamily="34" charset="0"/>
                <a:cs typeface="Segoe UI Semilight" panose="020B0402040204020203" pitchFamily="34" charset="0"/>
              </a:rPr>
              <a:t>is being </a:t>
            </a:r>
            <a:r>
              <a:rPr lang="en-US" sz="2000" i="1" dirty="0">
                <a:solidFill>
                  <a:schemeClr val="tx1"/>
                </a:solidFill>
                <a:latin typeface="Segoe UI Semilight" panose="020B0402040204020203" pitchFamily="34" charset="0"/>
                <a:cs typeface="Segoe UI Semilight" panose="020B0402040204020203" pitchFamily="34" charset="0"/>
              </a:rPr>
              <a:t>used.</a:t>
            </a: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45</a:t>
            </a:fld>
            <a:r>
              <a:rPr lang="en-US" dirty="0">
                <a:solidFill>
                  <a:schemeClr val="tx1"/>
                </a:solidFill>
                <a:latin typeface="Segoe UI Semilight" panose="020B0402040204020203" pitchFamily="34" charset="0"/>
                <a:cs typeface="Segoe UI Semilight" panose="020B0402040204020203" pitchFamily="34" charset="0"/>
              </a:rPr>
              <a:t> of </a:t>
            </a:r>
            <a:r>
              <a:rPr lang="en-US" dirty="0" smtClean="0">
                <a:solidFill>
                  <a:schemeClr val="tx1"/>
                </a:solidFill>
                <a:latin typeface="Segoe UI Semilight" panose="020B0402040204020203" pitchFamily="34" charset="0"/>
                <a:cs typeface="Segoe UI Semilight" panose="020B0402040204020203" pitchFamily="34" charset="0"/>
              </a:rPr>
              <a:t>68</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489011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Segoe UI Semilight" panose="020B0402040204020203" pitchFamily="34" charset="0"/>
                <a:cs typeface="Segoe UI Semilight" panose="020B0402040204020203" pitchFamily="34" charset="0"/>
              </a:rPr>
              <a:t>SQL Results: 2015 Launch </a:t>
            </a:r>
            <a:r>
              <a:rPr lang="en-US" sz="3700" dirty="0" smtClean="0">
                <a:solidFill>
                  <a:schemeClr val="tx1"/>
                </a:solidFill>
                <a:latin typeface="Segoe UI Semilight" panose="020B0402040204020203" pitchFamily="34" charset="0"/>
                <a:cs typeface="Segoe UI Semilight" panose="020B0402040204020203" pitchFamily="34" charset="0"/>
              </a:rPr>
              <a:t>Records</a:t>
            </a:r>
            <a:endParaRPr lang="en-US" sz="37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38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following lists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failed </a:t>
            </a:r>
            <a:r>
              <a:rPr lang="en-US" sz="1600" b="1" dirty="0" err="1">
                <a:solidFill>
                  <a:schemeClr val="accent3">
                    <a:lumMod val="25000"/>
                  </a:schemeClr>
                </a:solidFill>
                <a:latin typeface="Segoe UI Semilight" panose="020B0402040204020203" pitchFamily="34" charset="0"/>
                <a:cs typeface="Segoe UI Semilight" panose="020B0402040204020203" pitchFamily="34" charset="0"/>
              </a:rPr>
              <a:t>landing_outcomes</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in drone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ships,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their booster versions, and launch site names for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2015:</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933297" y="4648200"/>
            <a:ext cx="10474319" cy="12954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Here we find and list the failed outcomes for the drone ships, their booster versions, and launch site names during 2015, splitting them up for convenience by the month of occurrence.</a:t>
            </a:r>
          </a:p>
          <a:p>
            <a:pPr>
              <a:lnSpc>
                <a:spcPct val="100000"/>
              </a:lnSpc>
              <a:buFont typeface="Arial" panose="020B0604020202020204" pitchFamily="34" charset="0"/>
              <a:buChar char="•"/>
            </a:pPr>
            <a:r>
              <a:rPr lang="en-US" sz="2000" i="1" dirty="0" smtClean="0">
                <a:solidFill>
                  <a:schemeClr val="tx1"/>
                </a:solidFill>
                <a:latin typeface="Segoe UI Semilight" panose="020B0402040204020203" pitchFamily="34" charset="0"/>
                <a:cs typeface="Segoe UI Semilight" panose="020B0402040204020203" pitchFamily="34" charset="0"/>
              </a:rPr>
              <a:t>As a result, there were only </a:t>
            </a:r>
            <a:r>
              <a:rPr lang="en-US" sz="2000" i="1" dirty="0">
                <a:solidFill>
                  <a:schemeClr val="tx1"/>
                </a:solidFill>
                <a:latin typeface="Segoe UI Semilight" panose="020B0402040204020203" pitchFamily="34" charset="0"/>
                <a:cs typeface="Segoe UI Semilight" panose="020B0402040204020203" pitchFamily="34" charset="0"/>
              </a:rPr>
              <a:t>two such </a:t>
            </a:r>
            <a:r>
              <a:rPr lang="en-US" sz="2000" i="1" dirty="0" smtClean="0">
                <a:solidFill>
                  <a:schemeClr val="tx1"/>
                </a:solidFill>
                <a:latin typeface="Segoe UI Semilight" panose="020B0402040204020203" pitchFamily="34" charset="0"/>
                <a:cs typeface="Segoe UI Semilight" panose="020B0402040204020203" pitchFamily="34" charset="0"/>
              </a:rPr>
              <a:t>occurrences during the entire year of 2015.</a:t>
            </a:r>
            <a:endParaRPr lang="en-US" sz="2000" i="1" dirty="0">
              <a:solidFill>
                <a:schemeClr val="tx1"/>
              </a:solidFill>
              <a:latin typeface="Segoe UI Semilight" panose="020B0402040204020203" pitchFamily="34" charset="0"/>
              <a:cs typeface="Segoe UI Semilight" panose="020B0402040204020203" pitchFamily="34" charset="0"/>
            </a:endParaRPr>
          </a:p>
          <a:p>
            <a:pPr>
              <a:lnSpc>
                <a:spcPct val="100000"/>
              </a:lnSpc>
              <a:buFont typeface="Arial" panose="020B0604020202020204" pitchFamily="34" charset="0"/>
              <a:buChar char="•"/>
            </a:pPr>
            <a:endParaRPr lang="en-US" sz="2000" i="1" dirty="0">
              <a:solidFill>
                <a:schemeClr val="tx1"/>
              </a:solidFill>
              <a:latin typeface="Segoe UI Semilight" panose="020B0402040204020203" pitchFamily="34" charset="0"/>
              <a:cs typeface="Segoe UI Semilight" panose="020B0402040204020203" pitchFamily="34" charset="0"/>
            </a:endParaRPr>
          </a:p>
        </p:txBody>
      </p:sp>
      <p:pic>
        <p:nvPicPr>
          <p:cNvPr id="5" name="Picture 4"/>
          <p:cNvPicPr>
            <a:picLocks noChangeAspect="1"/>
          </p:cNvPicPr>
          <p:nvPr/>
        </p:nvPicPr>
        <p:blipFill>
          <a:blip r:embed="rId2"/>
          <a:stretch>
            <a:fillRect/>
          </a:stretch>
        </p:blipFill>
        <p:spPr>
          <a:xfrm>
            <a:off x="817262" y="1978865"/>
            <a:ext cx="10342857" cy="2380952"/>
          </a:xfrm>
          <a:prstGeom prst="rect">
            <a:avLst/>
          </a:prstGeom>
        </p:spPr>
      </p:pic>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46</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4737843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33400" y="1929000"/>
            <a:ext cx="10323809" cy="3000000"/>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chemeClr val="tx1"/>
                </a:solidFill>
                <a:latin typeface="Segoe UI Semilight" panose="020B0402040204020203" pitchFamily="34" charset="0"/>
                <a:cs typeface="Segoe UI Semilight" panose="020B0402040204020203" pitchFamily="34" charset="0"/>
              </a:rPr>
              <a:t>SQL Results: </a:t>
            </a:r>
            <a:r>
              <a:rPr lang="en-US" sz="2900" dirty="0" smtClean="0">
                <a:solidFill>
                  <a:schemeClr val="tx1"/>
                </a:solidFill>
                <a:latin typeface="Segoe UI Semilight" panose="020B0402040204020203" pitchFamily="34" charset="0"/>
                <a:cs typeface="Segoe UI Semilight" panose="020B0402040204020203" pitchFamily="34" charset="0"/>
              </a:rPr>
              <a:t>Outcome Ranking Between 2010-06-04 and 2017-03-20</a:t>
            </a:r>
            <a:endParaRPr lang="en-US" sz="2900"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399"/>
            <a:ext cx="10577818" cy="838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following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ranks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count of landing outcomes (such as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‘Failure’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(drone ship</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or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‘Success’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(ground pad</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etc.)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between 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dates of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2010-06-04 and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2017-03-20 respectively,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in descending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order:</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79EF1473-3ADD-43F1-A495-57AAB7FD902F}"/>
              </a:ext>
            </a:extLst>
          </p:cNvPr>
          <p:cNvSpPr txBox="1">
            <a:spLocks/>
          </p:cNvSpPr>
          <p:nvPr/>
        </p:nvSpPr>
        <p:spPr>
          <a:xfrm>
            <a:off x="4038600" y="3505200"/>
            <a:ext cx="7391400" cy="2514600"/>
          </a:xfrm>
          <a:prstGeom prst="rect">
            <a:avLst/>
          </a:prstGeom>
          <a:solidFill>
            <a:schemeClr val="accent1">
              <a:lumMod val="20000"/>
              <a:lumOff val="80000"/>
            </a:schemeClr>
          </a:solidFill>
          <a:ln>
            <a:solidFill>
              <a:srgbClr val="B9FFFF"/>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1600" i="1" dirty="0" smtClean="0">
                <a:solidFill>
                  <a:schemeClr val="tx1"/>
                </a:solidFill>
                <a:latin typeface="Segoe UI Semilight" panose="020B0402040204020203" pitchFamily="34" charset="0"/>
                <a:cs typeface="Segoe UI Semilight" panose="020B0402040204020203" pitchFamily="34" charset="0"/>
              </a:rPr>
              <a:t>Here we </a:t>
            </a:r>
            <a:r>
              <a:rPr lang="en-US" sz="1600" i="1" dirty="0">
                <a:solidFill>
                  <a:schemeClr val="tx1"/>
                </a:solidFill>
                <a:latin typeface="Segoe UI Semilight" panose="020B0402040204020203" pitchFamily="34" charset="0"/>
                <a:cs typeface="Segoe UI Semilight" panose="020B0402040204020203" pitchFamily="34" charset="0"/>
              </a:rPr>
              <a:t>find and </a:t>
            </a:r>
            <a:r>
              <a:rPr lang="en-US" sz="1600" i="1" dirty="0" smtClean="0">
                <a:solidFill>
                  <a:schemeClr val="tx1"/>
                </a:solidFill>
                <a:latin typeface="Segoe UI Semilight" panose="020B0402040204020203" pitchFamily="34" charset="0"/>
                <a:cs typeface="Segoe UI Semilight" panose="020B0402040204020203" pitchFamily="34" charset="0"/>
              </a:rPr>
              <a:t>list all of the successful and failed </a:t>
            </a:r>
            <a:r>
              <a:rPr lang="en-US" sz="1600" i="1" dirty="0">
                <a:solidFill>
                  <a:schemeClr val="tx1"/>
                </a:solidFill>
                <a:latin typeface="Segoe UI Semilight" panose="020B0402040204020203" pitchFamily="34" charset="0"/>
                <a:cs typeface="Segoe UI Semilight" panose="020B0402040204020203" pitchFamily="34" charset="0"/>
              </a:rPr>
              <a:t>landings </a:t>
            </a:r>
            <a:r>
              <a:rPr lang="en-US" sz="1600" i="1" dirty="0" smtClean="0">
                <a:solidFill>
                  <a:schemeClr val="tx1"/>
                </a:solidFill>
                <a:latin typeface="Segoe UI Semilight" panose="020B0402040204020203" pitchFamily="34" charset="0"/>
                <a:cs typeface="Segoe UI Semilight" panose="020B0402040204020203" pitchFamily="34" charset="0"/>
              </a:rPr>
              <a:t>between </a:t>
            </a:r>
            <a:r>
              <a:rPr lang="en-US" sz="1600" i="1" dirty="0">
                <a:solidFill>
                  <a:schemeClr val="tx1"/>
                </a:solidFill>
                <a:latin typeface="Segoe UI Semilight" panose="020B0402040204020203" pitchFamily="34" charset="0"/>
                <a:cs typeface="Segoe UI Semilight" panose="020B0402040204020203" pitchFamily="34" charset="0"/>
              </a:rPr>
              <a:t>2010-06-04 and </a:t>
            </a:r>
            <a:r>
              <a:rPr lang="en-US" sz="1600" i="1" dirty="0" smtClean="0">
                <a:solidFill>
                  <a:schemeClr val="tx1"/>
                </a:solidFill>
                <a:latin typeface="Segoe UI Semilight" panose="020B0402040204020203" pitchFamily="34" charset="0"/>
                <a:cs typeface="Segoe UI Semilight" panose="020B0402040204020203" pitchFamily="34" charset="0"/>
              </a:rPr>
              <a:t>2017-03-20, inclusively</a:t>
            </a:r>
            <a:r>
              <a:rPr lang="en-US" sz="1600" i="1" dirty="0">
                <a:solidFill>
                  <a:schemeClr val="tx1"/>
                </a:solidFill>
                <a:latin typeface="Segoe UI Semilight" panose="020B0402040204020203" pitchFamily="34" charset="0"/>
                <a:cs typeface="Segoe UI Semilight" panose="020B0402040204020203" pitchFamily="34" charset="0"/>
              </a:rPr>
              <a:t>.</a:t>
            </a:r>
          </a:p>
          <a:p>
            <a:pPr>
              <a:lnSpc>
                <a:spcPct val="100000"/>
              </a:lnSpc>
              <a:buFont typeface="Arial" panose="020B0604020202020204" pitchFamily="34" charset="0"/>
              <a:buChar char="•"/>
            </a:pPr>
            <a:r>
              <a:rPr lang="en-US" sz="1600" i="1" dirty="0" smtClean="0">
                <a:solidFill>
                  <a:schemeClr val="tx1"/>
                </a:solidFill>
                <a:latin typeface="Segoe UI Semilight" panose="020B0402040204020203" pitchFamily="34" charset="0"/>
                <a:cs typeface="Segoe UI Semilight" panose="020B0402040204020203" pitchFamily="34" charset="0"/>
              </a:rPr>
              <a:t>The results are displayed in 4 different groups, by the outcome and context:</a:t>
            </a:r>
          </a:p>
          <a:p>
            <a:pPr marL="0" indent="0">
              <a:lnSpc>
                <a:spcPct val="100000"/>
              </a:lnSpc>
              <a:buNone/>
            </a:pPr>
            <a:r>
              <a:rPr lang="en-US" sz="1600" i="1" dirty="0" smtClean="0">
                <a:solidFill>
                  <a:schemeClr val="tx1"/>
                </a:solidFill>
                <a:latin typeface="Segoe UI Semilight" panose="020B0402040204020203" pitchFamily="34" charset="0"/>
                <a:cs typeface="Segoe UI Semilight" panose="020B0402040204020203" pitchFamily="34" charset="0"/>
              </a:rPr>
              <a:t>“</a:t>
            </a:r>
            <a:r>
              <a:rPr lang="en-US" sz="1600" b="1" i="1" dirty="0" smtClean="0">
                <a:solidFill>
                  <a:schemeClr val="tx1"/>
                </a:solidFill>
                <a:latin typeface="Segoe UI Semilight" panose="020B0402040204020203" pitchFamily="34" charset="0"/>
                <a:cs typeface="Segoe UI Semilight" panose="020B0402040204020203" pitchFamily="34" charset="0"/>
              </a:rPr>
              <a:t>Success (drone ship)</a:t>
            </a:r>
            <a:r>
              <a:rPr lang="en-US" sz="1600" i="1" dirty="0" smtClean="0">
                <a:solidFill>
                  <a:schemeClr val="tx1"/>
                </a:solidFill>
                <a:latin typeface="Segoe UI Semilight" panose="020B0402040204020203" pitchFamily="34" charset="0"/>
                <a:cs typeface="Segoe UI Semilight" panose="020B0402040204020203" pitchFamily="34" charset="0"/>
              </a:rPr>
              <a:t>” (14 </a:t>
            </a:r>
            <a:r>
              <a:rPr lang="en-US" sz="1600" i="1" dirty="0">
                <a:solidFill>
                  <a:schemeClr val="tx1"/>
                </a:solidFill>
                <a:latin typeface="Segoe UI Semilight" panose="020B0402040204020203" pitchFamily="34" charset="0"/>
                <a:cs typeface="Segoe UI Semilight" panose="020B0402040204020203" pitchFamily="34" charset="0"/>
              </a:rPr>
              <a:t>occurrences</a:t>
            </a:r>
            <a:r>
              <a:rPr lang="en-US" sz="1600" i="1" dirty="0" smtClean="0">
                <a:solidFill>
                  <a:schemeClr val="tx1"/>
                </a:solidFill>
                <a:latin typeface="Segoe UI Semilight" panose="020B0402040204020203" pitchFamily="34" charset="0"/>
                <a:cs typeface="Segoe UI Semilight" panose="020B0402040204020203" pitchFamily="34" charset="0"/>
              </a:rPr>
              <a:t>) , “</a:t>
            </a:r>
            <a:r>
              <a:rPr lang="en-US" sz="1600" b="1" i="1" dirty="0" smtClean="0">
                <a:solidFill>
                  <a:schemeClr val="tx1"/>
                </a:solidFill>
                <a:latin typeface="Segoe UI Semilight" panose="020B0402040204020203" pitchFamily="34" charset="0"/>
                <a:cs typeface="Segoe UI Semilight" panose="020B0402040204020203" pitchFamily="34" charset="0"/>
              </a:rPr>
              <a:t>Success (ground pad)</a:t>
            </a:r>
            <a:r>
              <a:rPr lang="en-US" sz="1600" i="1" dirty="0" smtClean="0">
                <a:solidFill>
                  <a:schemeClr val="tx1"/>
                </a:solidFill>
                <a:latin typeface="Segoe UI Semilight" panose="020B0402040204020203" pitchFamily="34" charset="0"/>
                <a:cs typeface="Segoe UI Semilight" panose="020B0402040204020203" pitchFamily="34" charset="0"/>
              </a:rPr>
              <a:t>” (9 occurrences),</a:t>
            </a:r>
          </a:p>
          <a:p>
            <a:pPr marL="0" indent="0">
              <a:lnSpc>
                <a:spcPct val="100000"/>
              </a:lnSpc>
              <a:buNone/>
            </a:pPr>
            <a:r>
              <a:rPr lang="en-US" sz="1600" i="1" dirty="0" smtClean="0">
                <a:solidFill>
                  <a:schemeClr val="tx1"/>
                </a:solidFill>
                <a:latin typeface="Segoe UI Semilight" panose="020B0402040204020203" pitchFamily="34" charset="0"/>
                <a:cs typeface="Segoe UI Semilight" panose="020B0402040204020203" pitchFamily="34" charset="0"/>
              </a:rPr>
              <a:t>“</a:t>
            </a:r>
            <a:r>
              <a:rPr lang="en-US" sz="1600" b="1" i="1" dirty="0" smtClean="0">
                <a:solidFill>
                  <a:schemeClr val="tx1"/>
                </a:solidFill>
                <a:latin typeface="Segoe UI Semilight" panose="020B0402040204020203" pitchFamily="34" charset="0"/>
                <a:cs typeface="Segoe UI Semilight" panose="020B0402040204020203" pitchFamily="34" charset="0"/>
              </a:rPr>
              <a:t>Failure (drone ship)</a:t>
            </a:r>
            <a:r>
              <a:rPr lang="en-US" sz="1600" i="1" dirty="0" smtClean="0">
                <a:solidFill>
                  <a:schemeClr val="tx1"/>
                </a:solidFill>
                <a:latin typeface="Segoe UI Semilight" panose="020B0402040204020203" pitchFamily="34" charset="0"/>
                <a:cs typeface="Segoe UI Semilight" panose="020B0402040204020203" pitchFamily="34" charset="0"/>
              </a:rPr>
              <a:t>” (5 occurrences), and “</a:t>
            </a:r>
            <a:r>
              <a:rPr lang="en-US" sz="1600" b="1" i="1" dirty="0" smtClean="0">
                <a:solidFill>
                  <a:schemeClr val="tx1"/>
                </a:solidFill>
                <a:latin typeface="Segoe UI Semilight" panose="020B0402040204020203" pitchFamily="34" charset="0"/>
                <a:cs typeface="Segoe UI Semilight" panose="020B0402040204020203" pitchFamily="34" charset="0"/>
              </a:rPr>
              <a:t>Failure (parachute)</a:t>
            </a:r>
            <a:r>
              <a:rPr lang="en-US" sz="1600" i="1" dirty="0" smtClean="0">
                <a:solidFill>
                  <a:schemeClr val="tx1"/>
                </a:solidFill>
                <a:latin typeface="Segoe UI Semilight" panose="020B0402040204020203" pitchFamily="34" charset="0"/>
                <a:cs typeface="Segoe UI Semilight" panose="020B0402040204020203" pitchFamily="34" charset="0"/>
              </a:rPr>
              <a:t>” (2 occurrences).</a:t>
            </a:r>
            <a:endParaRPr lang="en-US" sz="1600" i="1" dirty="0">
              <a:solidFill>
                <a:schemeClr val="tx1"/>
              </a:solidFill>
              <a:latin typeface="Segoe UI Semilight" panose="020B0402040204020203" pitchFamily="34" charset="0"/>
              <a:cs typeface="Segoe UI Semilight" panose="020B0402040204020203" pitchFamily="34" charset="0"/>
            </a:endParaRPr>
          </a:p>
          <a:p>
            <a:pPr>
              <a:lnSpc>
                <a:spcPct val="100000"/>
              </a:lnSpc>
              <a:buFont typeface="Arial" panose="020B0604020202020204" pitchFamily="34" charset="0"/>
              <a:buChar char="•"/>
            </a:pPr>
            <a:r>
              <a:rPr lang="en-US" sz="1600" i="1" dirty="0" smtClean="0">
                <a:solidFill>
                  <a:schemeClr val="tx1"/>
                </a:solidFill>
                <a:latin typeface="Segoe UI Semilight" panose="020B0402040204020203" pitchFamily="34" charset="0"/>
                <a:cs typeface="Segoe UI Semilight" panose="020B0402040204020203" pitchFamily="34" charset="0"/>
              </a:rPr>
              <a:t>As a result, we observe a total of 23 successful landings, with only 7 failed ones.</a:t>
            </a:r>
          </a:p>
          <a:p>
            <a:pPr>
              <a:lnSpc>
                <a:spcPct val="100000"/>
              </a:lnSpc>
              <a:buFont typeface="Arial" panose="020B0604020202020204" pitchFamily="34" charset="0"/>
              <a:buChar char="•"/>
            </a:pPr>
            <a:r>
              <a:rPr lang="en-US" sz="1600" i="1" dirty="0" smtClean="0">
                <a:solidFill>
                  <a:schemeClr val="tx1"/>
                </a:solidFill>
                <a:latin typeface="Segoe UI Semilight" panose="020B0402040204020203" pitchFamily="34" charset="0"/>
                <a:cs typeface="Segoe UI Semilight" panose="020B0402040204020203" pitchFamily="34" charset="0"/>
              </a:rPr>
              <a:t>This indicates an approximately </a:t>
            </a:r>
            <a:r>
              <a:rPr lang="en-US" sz="1600" b="1" i="1" dirty="0" smtClean="0">
                <a:solidFill>
                  <a:schemeClr val="tx1"/>
                </a:solidFill>
                <a:latin typeface="Segoe UI Semilight" panose="020B0402040204020203" pitchFamily="34" charset="0"/>
                <a:cs typeface="Segoe UI Semilight" panose="020B0402040204020203" pitchFamily="34" charset="0"/>
              </a:rPr>
              <a:t>76.66% </a:t>
            </a:r>
            <a:r>
              <a:rPr lang="en-US" sz="1600" i="1" dirty="0" smtClean="0">
                <a:solidFill>
                  <a:schemeClr val="tx1"/>
                </a:solidFill>
                <a:latin typeface="Segoe UI Semilight" panose="020B0402040204020203" pitchFamily="34" charset="0"/>
                <a:cs typeface="Segoe UI Semilight" panose="020B0402040204020203" pitchFamily="34" charset="0"/>
              </a:rPr>
              <a:t>average success ratio for this time period.</a:t>
            </a:r>
            <a:endParaRPr lang="en-US" sz="1600" i="1" dirty="0">
              <a:solidFill>
                <a:schemeClr val="tx1"/>
              </a:solidFill>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47</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037129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48</a:t>
            </a:fld>
            <a:endParaRPr sz="1050">
              <a:latin typeface="Carlito"/>
              <a:cs typeface="Carlito"/>
            </a:endParaRPr>
          </a:p>
        </p:txBody>
      </p:sp>
      <p:sp>
        <p:nvSpPr>
          <p:cNvPr id="9" name="object 3"/>
          <p:cNvSpPr txBox="1"/>
          <p:nvPr/>
        </p:nvSpPr>
        <p:spPr>
          <a:xfrm>
            <a:off x="1143000" y="3612451"/>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Results</a:t>
            </a:r>
          </a:p>
        </p:txBody>
      </p:sp>
      <p:sp>
        <p:nvSpPr>
          <p:cNvPr id="6" name="object 2"/>
          <p:cNvSpPr txBox="1"/>
          <p:nvPr/>
        </p:nvSpPr>
        <p:spPr>
          <a:xfrm>
            <a:off x="1828800" y="4024359"/>
            <a:ext cx="11168382" cy="2488502"/>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Interactive</a:t>
            </a:r>
          </a:p>
          <a:p>
            <a:pPr marL="12700">
              <a:lnSpc>
                <a:spcPct val="100000"/>
              </a:lnSpc>
              <a:spcBef>
                <a:spcPts val="105"/>
              </a:spcBef>
            </a:pP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Map with Folium</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48</a:t>
            </a:fld>
            <a:endParaRPr lang="en-US" dirty="0"/>
          </a:p>
        </p:txBody>
      </p:sp>
      <p:sp>
        <p:nvSpPr>
          <p:cNvPr id="3" name="Footer Placeholder 2"/>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134600" y="6524450"/>
            <a:ext cx="10778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48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20933362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958696" y="1295400"/>
            <a:ext cx="10547504"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spcBef>
                <a:spcPts val="600"/>
              </a:spcBef>
              <a:buNone/>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left section of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map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displays all of the launch sites examined in this presentation. The segment of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map on the right shows the two launch sites on the East Coast in slightly more detailed zoom level</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 </a:t>
            </a:r>
            <a:r>
              <a:rPr lang="en-US" dirty="0">
                <a:solidFill>
                  <a:schemeClr val="tx1"/>
                </a:solidFill>
                <a:latin typeface="Segoe UI Semilight" panose="020B0402040204020203" pitchFamily="34" charset="0"/>
                <a:cs typeface="Segoe UI Semilight" panose="020B0402040204020203" pitchFamily="34" charset="0"/>
              </a:rPr>
              <a:t>Insights from </a:t>
            </a:r>
            <a:r>
              <a:rPr lang="en-US" dirty="0" smtClean="0">
                <a:solidFill>
                  <a:schemeClr val="tx1"/>
                </a:solidFill>
                <a:latin typeface="Segoe UI Semilight" panose="020B0402040204020203" pitchFamily="34" charset="0"/>
                <a:cs typeface="Segoe UI Semilight" panose="020B0402040204020203" pitchFamily="34" charset="0"/>
              </a:rPr>
              <a:t>EDA: All Launch Site Locations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10058400" cy="3959285"/>
          </a:xfrm>
          <a:prstGeom prst="rect">
            <a:avLst/>
          </a:prstGeom>
        </p:spPr>
      </p:pic>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49</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2269355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92924853"/>
              </p:ext>
            </p:extLst>
          </p:nvPr>
        </p:nvGraphicFramePr>
        <p:xfrm>
          <a:off x="0" y="2895600"/>
          <a:ext cx="12192000" cy="3429000"/>
        </p:xfrm>
        <a:graphic>
          <a:graphicData uri="http://schemas.openxmlformats.org/presentationml/2006/ole">
            <mc:AlternateContent xmlns:mc="http://schemas.openxmlformats.org/markup-compatibility/2006">
              <mc:Choice xmlns:v="urn:schemas-microsoft-com:vml" Requires="v">
                <p:oleObj spid="_x0000_s1219" r:id="rId3" imgW="14628240" imgH="6196680" progId="">
                  <p:embed/>
                </p:oleObj>
              </mc:Choice>
              <mc:Fallback>
                <p:oleObj r:id="rId3" imgW="14628240" imgH="6196680" progId="">
                  <p:embed/>
                  <p:pic>
                    <p:nvPicPr>
                      <p:cNvPr id="0" name=""/>
                      <p:cNvPicPr/>
                      <p:nvPr/>
                    </p:nvPicPr>
                    <p:blipFill>
                      <a:blip r:embed="rId4"/>
                      <a:stretch>
                        <a:fillRect/>
                      </a:stretch>
                    </p:blipFill>
                    <p:spPr>
                      <a:xfrm>
                        <a:off x="0" y="2895600"/>
                        <a:ext cx="12192000" cy="34290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Introduction</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RocketLab</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VirginGalactic</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and Blue Origin, the commercial space age has arrived.</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has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best operational pricing, at approximately $62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million vs. $165 million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USD.</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has been able to lower its costs mostly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due to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their ability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 recover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stage 1 of each rocket.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is a new company that is entering the competition against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958697" y="5777243"/>
            <a:ext cx="1855299" cy="369332"/>
          </a:xfrm>
          <a:prstGeom prst="rect">
            <a:avLst/>
          </a:prstGeom>
          <a:noFill/>
        </p:spPr>
        <p:txBody>
          <a:bodyPr wrap="square" rtlCol="0">
            <a:spAutoFit/>
          </a:bodyPr>
          <a:lstStyle/>
          <a:p>
            <a:r>
              <a:rPr lang="en-US" dirty="0" err="1" smtClean="0">
                <a:latin typeface="Segoe UI Semilight" panose="020B0402040204020203" pitchFamily="34" charset="0"/>
                <a:cs typeface="Segoe UI Semilight" panose="020B0402040204020203" pitchFamily="34" charset="0"/>
              </a:rPr>
              <a:t>SpaceX</a:t>
            </a:r>
            <a:r>
              <a:rPr lang="en-US" dirty="0" smtClean="0">
                <a:latin typeface="Segoe UI Semilight" panose="020B0402040204020203" pitchFamily="34" charset="0"/>
                <a:cs typeface="Segoe UI Semilight" panose="020B0402040204020203" pitchFamily="34" charset="0"/>
              </a:rPr>
              <a:t> Falcon 9</a:t>
            </a:r>
            <a:endParaRPr lang="en-US" dirty="0">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7296352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958696" y="1295400"/>
            <a:ext cx="10318903" cy="50292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2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Clusters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Folium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map can be clicked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to show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each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800" i="1" dirty="0" smtClean="0">
                <a:solidFill>
                  <a:schemeClr val="accent3">
                    <a:lumMod val="25000"/>
                  </a:schemeClr>
                </a:solidFill>
                <a:latin typeface="Segoe UI Semilight" panose="020B0402040204020203" pitchFamily="34" charset="0"/>
                <a:cs typeface="Segoe UI Semilight" panose="020B0402040204020203" pitchFamily="34" charset="0"/>
              </a:rPr>
              <a:t>green</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or failed (red) landing. In this example, the segment in the middle shows VAFB SLC-4E with its 4 successful landings and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6 failed landings.</a:t>
            </a: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 </a:t>
            </a:r>
            <a:r>
              <a:rPr lang="en-US" dirty="0">
                <a:solidFill>
                  <a:schemeClr val="tx1"/>
                </a:solidFill>
                <a:latin typeface="Segoe UI Semilight" panose="020B0402040204020203" pitchFamily="34" charset="0"/>
                <a:cs typeface="Segoe UI Semilight" panose="020B0402040204020203" pitchFamily="34" charset="0"/>
              </a:rPr>
              <a:t>Insights from </a:t>
            </a:r>
            <a:r>
              <a:rPr lang="en-US" dirty="0" smtClean="0">
                <a:solidFill>
                  <a:schemeClr val="tx1"/>
                </a:solidFill>
                <a:latin typeface="Segoe UI Semilight" panose="020B0402040204020203" pitchFamily="34" charset="0"/>
                <a:cs typeface="Segoe UI Semilight" panose="020B0402040204020203" pitchFamily="34" charset="0"/>
              </a:rPr>
              <a:t>EDA: All Launch Site Locations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10058400" cy="3959285"/>
          </a:xfrm>
          <a:prstGeom prst="rect">
            <a:avLst/>
          </a:prstGeom>
        </p:spPr>
      </p:pic>
      <p:sp>
        <p:nvSpPr>
          <p:cNvPr id="9" name="Rectangle 8"/>
          <p:cNvSpPr/>
          <p:nvPr/>
        </p:nvSpPr>
        <p:spPr>
          <a:xfrm>
            <a:off x="1219200" y="4648200"/>
            <a:ext cx="7543800" cy="646331"/>
          </a:xfrm>
          <a:prstGeom prst="rect">
            <a:avLst/>
          </a:prstGeom>
        </p:spPr>
        <p:txBody>
          <a:bodyPr wrap="square">
            <a:spAutoFit/>
          </a:bodyPr>
          <a:lstStyle/>
          <a:p>
            <a:r>
              <a:rPr lang="en-US" dirty="0" smtClean="0">
                <a:solidFill>
                  <a:srgbClr val="000000"/>
                </a:solidFill>
                <a:effectLst>
                  <a:glow rad="177800">
                    <a:schemeClr val="bg1"/>
                  </a:glow>
                </a:effectLst>
                <a:latin typeface="ibm-plex-sans"/>
              </a:rPr>
              <a:t>Here we enhance </a:t>
            </a:r>
            <a:r>
              <a:rPr lang="en-US" dirty="0">
                <a:solidFill>
                  <a:srgbClr val="000000"/>
                </a:solidFill>
                <a:effectLst>
                  <a:glow rad="177800">
                    <a:schemeClr val="bg1"/>
                  </a:glow>
                </a:effectLst>
                <a:latin typeface="ibm-plex-sans"/>
              </a:rPr>
              <a:t>the map by adding the launch outcomes </a:t>
            </a:r>
            <a:r>
              <a:rPr lang="en-US" dirty="0" smtClean="0">
                <a:solidFill>
                  <a:srgbClr val="000000"/>
                </a:solidFill>
                <a:effectLst>
                  <a:glow rad="177800">
                    <a:schemeClr val="bg1"/>
                  </a:glow>
                </a:effectLst>
                <a:latin typeface="ibm-plex-sans"/>
              </a:rPr>
              <a:t>to </a:t>
            </a:r>
            <a:r>
              <a:rPr lang="en-US" dirty="0">
                <a:solidFill>
                  <a:srgbClr val="000000"/>
                </a:solidFill>
                <a:effectLst>
                  <a:glow rad="177800">
                    <a:schemeClr val="bg1"/>
                  </a:glow>
                </a:effectLst>
                <a:latin typeface="ibm-plex-sans"/>
              </a:rPr>
              <a:t>each site, </a:t>
            </a:r>
            <a:r>
              <a:rPr lang="en-US" dirty="0" smtClean="0">
                <a:solidFill>
                  <a:srgbClr val="000000"/>
                </a:solidFill>
                <a:effectLst>
                  <a:glow rad="177800">
                    <a:schemeClr val="bg1"/>
                  </a:glow>
                </a:effectLst>
                <a:latin typeface="ibm-plex-sans"/>
              </a:rPr>
              <a:t>in order to visually examine which </a:t>
            </a:r>
            <a:r>
              <a:rPr lang="en-US" dirty="0">
                <a:solidFill>
                  <a:srgbClr val="000000"/>
                </a:solidFill>
                <a:effectLst>
                  <a:glow rad="177800">
                    <a:schemeClr val="bg1"/>
                  </a:glow>
                </a:effectLst>
                <a:latin typeface="ibm-plex-sans"/>
              </a:rPr>
              <a:t>sites have high success rates.</a:t>
            </a:r>
            <a:endParaRPr lang="en-US" dirty="0">
              <a:effectLst>
                <a:glow rad="177800">
                  <a:schemeClr val="bg1"/>
                </a:glow>
              </a:effectLst>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5932887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958696" y="1295400"/>
            <a:ext cx="10318903" cy="50292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2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Clicking around the East Coast, we can see the CCAFS SLC-40 and the CCAFS-LC40 launch sites, as pictured above. The map we enhanced allows for us to click on each site, and observe successful and failed launches.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 </a:t>
            </a:r>
            <a:r>
              <a:rPr lang="en-US" dirty="0">
                <a:solidFill>
                  <a:schemeClr val="tx1"/>
                </a:solidFill>
                <a:latin typeface="Segoe UI Semilight" panose="020B0402040204020203" pitchFamily="34" charset="0"/>
                <a:cs typeface="Segoe UI Semilight" panose="020B0402040204020203" pitchFamily="34" charset="0"/>
              </a:rPr>
              <a:t>Insights from </a:t>
            </a:r>
            <a:r>
              <a:rPr lang="en-US" dirty="0" smtClean="0">
                <a:solidFill>
                  <a:schemeClr val="tx1"/>
                </a:solidFill>
                <a:latin typeface="Segoe UI Semilight" panose="020B0402040204020203" pitchFamily="34" charset="0"/>
                <a:cs typeface="Segoe UI Semilight" panose="020B0402040204020203" pitchFamily="34" charset="0"/>
              </a:rPr>
              <a:t>EDA: All Launch Site Locations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47" y="1447800"/>
            <a:ext cx="10058400" cy="3959285"/>
          </a:xfrm>
          <a:prstGeom prst="rect">
            <a:avLst/>
          </a:prstGeom>
        </p:spPr>
      </p:pic>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51</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8464481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958696" y="1295400"/>
            <a:ext cx="10318903"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5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Finally, we observe the KSC-LC39A launch site, pictured above with its successful and failed launches.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 </a:t>
            </a:r>
            <a:r>
              <a:rPr lang="en-US" dirty="0">
                <a:solidFill>
                  <a:schemeClr val="tx1"/>
                </a:solidFill>
                <a:latin typeface="Segoe UI Semilight" panose="020B0402040204020203" pitchFamily="34" charset="0"/>
                <a:cs typeface="Segoe UI Semilight" panose="020B0402040204020203" pitchFamily="34" charset="0"/>
              </a:rPr>
              <a:t>Insights from </a:t>
            </a:r>
            <a:r>
              <a:rPr lang="en-US" dirty="0" smtClean="0">
                <a:solidFill>
                  <a:schemeClr val="tx1"/>
                </a:solidFill>
                <a:latin typeface="Segoe UI Semilight" panose="020B0402040204020203" pitchFamily="34" charset="0"/>
                <a:cs typeface="Segoe UI Semilight" panose="020B0402040204020203" pitchFamily="34" charset="0"/>
              </a:rPr>
              <a:t>EDA: All Launch Site Locations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47" y="1447800"/>
            <a:ext cx="10058400" cy="3959285"/>
          </a:xfrm>
          <a:prstGeom prst="rect">
            <a:avLst/>
          </a:prstGeom>
        </p:spPr>
      </p:pic>
      <p:sp>
        <p:nvSpPr>
          <p:cNvPr id="9" name="TextBox 8"/>
          <p:cNvSpPr txBox="1"/>
          <p:nvPr/>
        </p:nvSpPr>
        <p:spPr>
          <a:xfrm>
            <a:off x="1219200" y="5739825"/>
            <a:ext cx="11692467" cy="584775"/>
          </a:xfrm>
          <a:prstGeom prst="rect">
            <a:avLst/>
          </a:prstGeom>
          <a:noFill/>
        </p:spPr>
        <p:txBody>
          <a:bodyPr wrap="square" rtlCol="0">
            <a:spAutoFit/>
          </a:bodyPr>
          <a:lstStyle/>
          <a:p>
            <a:r>
              <a:rPr lang="en-US" sz="1600" dirty="0" smtClean="0"/>
              <a:t>GitHub Link to the </a:t>
            </a:r>
            <a:r>
              <a:rPr lang="en-US" sz="1600" dirty="0" err="1" smtClean="0"/>
              <a:t>Jupyter</a:t>
            </a:r>
            <a:r>
              <a:rPr lang="en-US" sz="1600" dirty="0" smtClean="0"/>
              <a:t> Notebook: 🗒</a:t>
            </a:r>
            <a:r>
              <a:rPr lang="en-US" sz="1600" b="1" u="sng" dirty="0" smtClean="0">
                <a:hlinkClick r:id="rId3"/>
              </a:rPr>
              <a:t>Interactive </a:t>
            </a:r>
            <a:r>
              <a:rPr lang="en-US" sz="1600" b="1" u="sng" dirty="0">
                <a:hlinkClick r:id="rId3"/>
              </a:rPr>
              <a:t>Visual Analytics with </a:t>
            </a:r>
            <a:r>
              <a:rPr lang="en-US" sz="1600" b="1" u="sng" dirty="0" err="1" smtClean="0">
                <a:hlinkClick r:id="rId3"/>
              </a:rPr>
              <a:t>Folium.ipynb</a:t>
            </a:r>
            <a:endParaRPr lang="en-US" sz="1600" u="sng" dirty="0" smtClean="0"/>
          </a:p>
          <a:p>
            <a:pPr marL="285750" indent="-285750">
              <a:buFont typeface="Wingdings" panose="05000000000000000000" pitchFamily="2" charset="2"/>
              <a:buChar char="Ø"/>
            </a:pPr>
            <a:r>
              <a:rPr lang="en-US" sz="1600" i="1" dirty="0" smtClean="0"/>
              <a:t>https</a:t>
            </a:r>
            <a:r>
              <a:rPr lang="en-US" sz="1600" i="1" dirty="0"/>
              <a:t>://github.com/ClaireYurev/Capstone/blob/master/Interactive%20Visual%20Analytics%20with%20Folium.ipynb</a:t>
            </a: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6635682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958696" y="1295400"/>
            <a:ext cx="10547504" cy="5029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800" u="sng"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gn="ctr">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As the above example shows, </a:t>
            </a:r>
            <a:r>
              <a:rPr lang="en-US" sz="1800" dirty="0" smtClean="0">
                <a:solidFill>
                  <a:srgbClr val="404040"/>
                </a:solidFill>
                <a:latin typeface="Segoe UI Semilight" panose="020B0402040204020203" pitchFamily="34" charset="0"/>
                <a:cs typeface="Segoe UI Semilight" panose="020B0402040204020203" pitchFamily="34" charset="0"/>
              </a:rPr>
              <a:t>launch </a:t>
            </a:r>
            <a:r>
              <a:rPr lang="en-US" sz="1800" spc="-15" dirty="0">
                <a:solidFill>
                  <a:srgbClr val="404040"/>
                </a:solidFill>
                <a:latin typeface="Segoe UI Semilight" panose="020B0402040204020203" pitchFamily="34" charset="0"/>
                <a:cs typeface="Segoe UI Semilight" panose="020B0402040204020203" pitchFamily="34" charset="0"/>
              </a:rPr>
              <a:t>sites are </a:t>
            </a:r>
            <a:r>
              <a:rPr lang="en-US" sz="1800" spc="-5" dirty="0" smtClean="0">
                <a:solidFill>
                  <a:srgbClr val="404040"/>
                </a:solidFill>
                <a:latin typeface="Segoe UI Semilight" panose="020B0402040204020203" pitchFamily="34" charset="0"/>
                <a:cs typeface="Segoe UI Semilight" panose="020B0402040204020203" pitchFamily="34" charset="0"/>
              </a:rPr>
              <a:t>near </a:t>
            </a:r>
            <a:r>
              <a:rPr lang="en-US" sz="1800" spc="-35" dirty="0" smtClean="0">
                <a:solidFill>
                  <a:srgbClr val="404040"/>
                </a:solidFill>
                <a:latin typeface="Segoe UI Semilight" panose="020B0402040204020203" pitchFamily="34" charset="0"/>
                <a:cs typeface="Segoe UI Semilight" panose="020B0402040204020203" pitchFamily="34" charset="0"/>
              </a:rPr>
              <a:t>railroads </a:t>
            </a:r>
            <a:r>
              <a:rPr lang="en-US" sz="1800" spc="-25" dirty="0" smtClean="0">
                <a:solidFill>
                  <a:srgbClr val="404040"/>
                </a:solidFill>
                <a:latin typeface="Segoe UI Semilight" panose="020B0402040204020203" pitchFamily="34" charset="0"/>
                <a:cs typeface="Segoe UI Semilight" panose="020B0402040204020203" pitchFamily="34" charset="0"/>
              </a:rPr>
              <a:t>due to their transport needs, </a:t>
            </a:r>
            <a:r>
              <a:rPr lang="en-US" sz="1800" spc="-15" dirty="0" smtClean="0">
                <a:solidFill>
                  <a:srgbClr val="404040"/>
                </a:solidFill>
                <a:latin typeface="Segoe UI Semilight" panose="020B0402040204020203" pitchFamily="34" charset="0"/>
                <a:cs typeface="Segoe UI Semilight" panose="020B0402040204020203" pitchFamily="34" charset="0"/>
              </a:rPr>
              <a:t>near</a:t>
            </a:r>
            <a:r>
              <a:rPr lang="en-US" sz="1800" spc="-20" dirty="0" smtClean="0">
                <a:solidFill>
                  <a:srgbClr val="404040"/>
                </a:solidFill>
                <a:latin typeface="Segoe UI Semilight" panose="020B0402040204020203" pitchFamily="34" charset="0"/>
                <a:cs typeface="Segoe UI Semilight" panose="020B0402040204020203" pitchFamily="34" charset="0"/>
              </a:rPr>
              <a:t> </a:t>
            </a:r>
            <a:r>
              <a:rPr lang="en-US" sz="1800" spc="-25" dirty="0" smtClean="0">
                <a:solidFill>
                  <a:srgbClr val="404040"/>
                </a:solidFill>
                <a:latin typeface="Segoe UI Semilight" panose="020B0402040204020203" pitchFamily="34" charset="0"/>
                <a:cs typeface="Segoe UI Semilight" panose="020B0402040204020203" pitchFamily="34" charset="0"/>
              </a:rPr>
              <a:t>freeways for easier access by people and truck transport, and</a:t>
            </a:r>
            <a:r>
              <a:rPr lang="en-US" sz="1800" spc="-15" dirty="0" smtClean="0">
                <a:solidFill>
                  <a:srgbClr val="404040"/>
                </a:solidFill>
                <a:latin typeface="Segoe UI Semilight" panose="020B0402040204020203" pitchFamily="34" charset="0"/>
                <a:cs typeface="Segoe UI Semilight" panose="020B0402040204020203" pitchFamily="34" charset="0"/>
              </a:rPr>
              <a:t> </a:t>
            </a:r>
            <a:r>
              <a:rPr lang="en-US" sz="1800" spc="-20" dirty="0" smtClean="0">
                <a:solidFill>
                  <a:srgbClr val="404040"/>
                </a:solidFill>
                <a:latin typeface="Segoe UI Semilight" panose="020B0402040204020203" pitchFamily="34" charset="0"/>
                <a:cs typeface="Segoe UI Semilight" panose="020B0402040204020203" pitchFamily="34" charset="0"/>
              </a:rPr>
              <a:t>are </a:t>
            </a:r>
            <a:r>
              <a:rPr lang="en-US" sz="1800" spc="-5" dirty="0">
                <a:solidFill>
                  <a:srgbClr val="404040"/>
                </a:solidFill>
                <a:latin typeface="Segoe UI Semilight" panose="020B0402040204020203" pitchFamily="34" charset="0"/>
                <a:cs typeface="Segoe UI Semilight" panose="020B0402040204020203" pitchFamily="34" charset="0"/>
              </a:rPr>
              <a:t>also </a:t>
            </a:r>
            <a:r>
              <a:rPr lang="en-US" sz="1800" dirty="0">
                <a:solidFill>
                  <a:srgbClr val="404040"/>
                </a:solidFill>
                <a:latin typeface="Segoe UI Semilight" panose="020B0402040204020203" pitchFamily="34" charset="0"/>
                <a:cs typeface="Segoe UI Semilight" panose="020B0402040204020203" pitchFamily="34" charset="0"/>
              </a:rPr>
              <a:t>close </a:t>
            </a:r>
            <a:r>
              <a:rPr lang="en-US" sz="1800" spc="-15" dirty="0">
                <a:solidFill>
                  <a:srgbClr val="404040"/>
                </a:solidFill>
                <a:latin typeface="Segoe UI Semilight" panose="020B0402040204020203" pitchFamily="34" charset="0"/>
                <a:cs typeface="Segoe UI Semilight" panose="020B0402040204020203" pitchFamily="34" charset="0"/>
              </a:rPr>
              <a:t>to </a:t>
            </a:r>
            <a:r>
              <a:rPr lang="en-US" sz="1800" spc="-10" dirty="0" smtClean="0">
                <a:solidFill>
                  <a:srgbClr val="404040"/>
                </a:solidFill>
                <a:latin typeface="Segoe UI Semilight" panose="020B0402040204020203" pitchFamily="34" charset="0"/>
                <a:cs typeface="Segoe UI Semilight" panose="020B0402040204020203" pitchFamily="34" charset="0"/>
              </a:rPr>
              <a:t>the coast, while being </a:t>
            </a:r>
            <a:r>
              <a:rPr lang="en-US" sz="1800" spc="-20" dirty="0" smtClean="0">
                <a:solidFill>
                  <a:srgbClr val="404040"/>
                </a:solidFill>
                <a:latin typeface="Segoe UI Semilight" panose="020B0402040204020203" pitchFamily="34" charset="0"/>
                <a:cs typeface="Segoe UI Semilight" panose="020B0402040204020203" pitchFamily="34" charset="0"/>
              </a:rPr>
              <a:t>relatively </a:t>
            </a:r>
            <a:r>
              <a:rPr lang="en-US" sz="1800" spc="-25" dirty="0">
                <a:solidFill>
                  <a:srgbClr val="404040"/>
                </a:solidFill>
                <a:latin typeface="Segoe UI Semilight" panose="020B0402040204020203" pitchFamily="34" charset="0"/>
                <a:cs typeface="Segoe UI Semilight" panose="020B0402040204020203" pitchFamily="34" charset="0"/>
              </a:rPr>
              <a:t>far </a:t>
            </a:r>
            <a:r>
              <a:rPr lang="en-US" sz="1800" spc="-25" dirty="0" smtClean="0">
                <a:solidFill>
                  <a:srgbClr val="404040"/>
                </a:solidFill>
                <a:latin typeface="Segoe UI Semilight" panose="020B0402040204020203" pitchFamily="34" charset="0"/>
                <a:cs typeface="Segoe UI Semilight" panose="020B0402040204020203" pitchFamily="34" charset="0"/>
              </a:rPr>
              <a:t>from populated areas. This is </a:t>
            </a:r>
            <a:r>
              <a:rPr lang="en-US" sz="1800" spc="-5" dirty="0" smtClean="0">
                <a:solidFill>
                  <a:srgbClr val="404040"/>
                </a:solidFill>
                <a:latin typeface="Segoe UI Semilight" panose="020B0402040204020203" pitchFamily="34" charset="0"/>
                <a:cs typeface="Segoe UI Semilight" panose="020B0402040204020203" pitchFamily="34" charset="0"/>
              </a:rPr>
              <a:t>so </a:t>
            </a:r>
            <a:r>
              <a:rPr lang="en-US" sz="1800" spc="-10" dirty="0" smtClean="0">
                <a:solidFill>
                  <a:srgbClr val="404040"/>
                </a:solidFill>
                <a:latin typeface="Segoe UI Semilight" panose="020B0402040204020203" pitchFamily="34" charset="0"/>
                <a:cs typeface="Segoe UI Semilight" panose="020B0402040204020203" pitchFamily="34" charset="0"/>
              </a:rPr>
              <a:t>that any potential </a:t>
            </a:r>
            <a:r>
              <a:rPr lang="en-US" sz="1800" spc="-5" dirty="0">
                <a:solidFill>
                  <a:srgbClr val="404040"/>
                </a:solidFill>
                <a:latin typeface="Segoe UI Semilight" panose="020B0402040204020203" pitchFamily="34" charset="0"/>
                <a:cs typeface="Segoe UI Semilight" panose="020B0402040204020203" pitchFamily="34" charset="0"/>
              </a:rPr>
              <a:t>launch </a:t>
            </a:r>
            <a:r>
              <a:rPr lang="en-US" sz="1800" spc="-20" dirty="0">
                <a:solidFill>
                  <a:srgbClr val="404040"/>
                </a:solidFill>
                <a:latin typeface="Segoe UI Semilight" panose="020B0402040204020203" pitchFamily="34" charset="0"/>
                <a:cs typeface="Segoe UI Semilight" panose="020B0402040204020203" pitchFamily="34" charset="0"/>
              </a:rPr>
              <a:t>failures </a:t>
            </a:r>
            <a:r>
              <a:rPr lang="en-US" sz="1800" spc="-5" dirty="0">
                <a:solidFill>
                  <a:srgbClr val="404040"/>
                </a:solidFill>
                <a:latin typeface="Segoe UI Semilight" panose="020B0402040204020203" pitchFamily="34" charset="0"/>
                <a:cs typeface="Segoe UI Semilight" panose="020B0402040204020203" pitchFamily="34" charset="0"/>
              </a:rPr>
              <a:t>can </a:t>
            </a:r>
            <a:r>
              <a:rPr lang="en-US" sz="1800" spc="-5" dirty="0" smtClean="0">
                <a:solidFill>
                  <a:srgbClr val="404040"/>
                </a:solidFill>
                <a:latin typeface="Segoe UI Semilight" panose="020B0402040204020203" pitchFamily="34" charset="0"/>
                <a:cs typeface="Segoe UI Semilight" panose="020B0402040204020203" pitchFamily="34" charset="0"/>
              </a:rPr>
              <a:t>occur over water, avoiding loss of life</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47" y="1326148"/>
            <a:ext cx="10058400" cy="3526934"/>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Results - </a:t>
            </a:r>
            <a:r>
              <a:rPr lang="en-US" dirty="0">
                <a:solidFill>
                  <a:schemeClr val="tx1"/>
                </a:solidFill>
                <a:latin typeface="Segoe UI Semilight" panose="020B0402040204020203" pitchFamily="34" charset="0"/>
                <a:cs typeface="Segoe UI Semilight" panose="020B0402040204020203" pitchFamily="34" charset="0"/>
              </a:rPr>
              <a:t>Insights from </a:t>
            </a:r>
            <a:r>
              <a:rPr lang="en-US" dirty="0" smtClean="0">
                <a:solidFill>
                  <a:schemeClr val="tx1"/>
                </a:solidFill>
                <a:latin typeface="Segoe UI Semilight" panose="020B0402040204020203" pitchFamily="34" charset="0"/>
                <a:cs typeface="Segoe UI Semilight" panose="020B0402040204020203" pitchFamily="34" charset="0"/>
              </a:rPr>
              <a:t>EDA: Key Location Proximities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9" name="TextBox 8"/>
          <p:cNvSpPr txBox="1"/>
          <p:nvPr/>
        </p:nvSpPr>
        <p:spPr>
          <a:xfrm>
            <a:off x="1219200" y="5739825"/>
            <a:ext cx="11692467" cy="584775"/>
          </a:xfrm>
          <a:prstGeom prst="rect">
            <a:avLst/>
          </a:prstGeom>
          <a:noFill/>
        </p:spPr>
        <p:txBody>
          <a:bodyPr wrap="square" rtlCol="0">
            <a:spAutoFit/>
          </a:bodyPr>
          <a:lstStyle/>
          <a:p>
            <a:r>
              <a:rPr lang="en-US" sz="1600" dirty="0" smtClean="0"/>
              <a:t>GitHub Link to the </a:t>
            </a:r>
            <a:r>
              <a:rPr lang="en-US" sz="1600" dirty="0" err="1" smtClean="0"/>
              <a:t>Jupyter</a:t>
            </a:r>
            <a:r>
              <a:rPr lang="en-US" sz="1600" dirty="0" smtClean="0"/>
              <a:t> Notebook: 🗒</a:t>
            </a:r>
            <a:r>
              <a:rPr lang="en-US" sz="1600" b="1" u="sng" dirty="0" smtClean="0">
                <a:hlinkClick r:id="rId3"/>
              </a:rPr>
              <a:t>Interactive </a:t>
            </a:r>
            <a:r>
              <a:rPr lang="en-US" sz="1600" b="1" u="sng" dirty="0">
                <a:hlinkClick r:id="rId3"/>
              </a:rPr>
              <a:t>Visual Analytics with </a:t>
            </a:r>
            <a:r>
              <a:rPr lang="en-US" sz="1600" b="1" u="sng" dirty="0" err="1" smtClean="0">
                <a:hlinkClick r:id="rId3"/>
              </a:rPr>
              <a:t>Folium.ipynb</a:t>
            </a:r>
            <a:endParaRPr lang="en-US" sz="1600" u="sng" dirty="0" smtClean="0"/>
          </a:p>
          <a:p>
            <a:pPr marL="285750" indent="-285750">
              <a:buFont typeface="Wingdings" panose="05000000000000000000" pitchFamily="2" charset="2"/>
              <a:buChar char="Ø"/>
            </a:pPr>
            <a:r>
              <a:rPr lang="en-US" sz="1600" i="1" dirty="0" smtClean="0"/>
              <a:t>https</a:t>
            </a:r>
            <a:r>
              <a:rPr lang="en-US" sz="1600" i="1" dirty="0"/>
              <a:t>://github.com/ClaireYurev/Capstone/blob/master/Interactive%20Visual%20Analytics%20with%20Folium.ipynb</a:t>
            </a:r>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53</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0" name="Footer Placeholder 9"/>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3389132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54</a:t>
            </a:fld>
            <a:endParaRPr sz="1050">
              <a:latin typeface="Carlito"/>
              <a:cs typeface="Carlito"/>
            </a:endParaRPr>
          </a:p>
        </p:txBody>
      </p:sp>
      <p:sp>
        <p:nvSpPr>
          <p:cNvPr id="9" name="object 3"/>
          <p:cNvSpPr txBox="1"/>
          <p:nvPr/>
        </p:nvSpPr>
        <p:spPr>
          <a:xfrm>
            <a:off x="1143000" y="3612451"/>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Results</a:t>
            </a:r>
          </a:p>
        </p:txBody>
      </p:sp>
      <p:sp>
        <p:nvSpPr>
          <p:cNvPr id="7" name="object 2"/>
          <p:cNvSpPr txBox="1"/>
          <p:nvPr/>
        </p:nvSpPr>
        <p:spPr>
          <a:xfrm>
            <a:off x="1600200" y="4024359"/>
            <a:ext cx="11168382" cy="2488502"/>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•EDA: </a:t>
            </a: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Dashboard</a:t>
            </a:r>
          </a:p>
          <a:p>
            <a:pPr marL="12700">
              <a:lnSpc>
                <a:spcPct val="100000"/>
              </a:lnSpc>
              <a:spcBef>
                <a:spcPts val="105"/>
              </a:spcBef>
            </a:pPr>
            <a:r>
              <a:rPr lang="en-US" sz="80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		with Plotly Dash</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54</a:t>
            </a:fld>
            <a:endParaRPr lang="en-US" dirty="0"/>
          </a:p>
        </p:txBody>
      </p:sp>
      <p:sp>
        <p:nvSpPr>
          <p:cNvPr id="3" name="Footer Placeholder 2"/>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134600" y="6524450"/>
            <a:ext cx="1077883" cy="233397"/>
          </a:xfrm>
          <a:prstGeom prst="rect">
            <a:avLst/>
          </a:prstGeom>
        </p:spPr>
        <p:txBody>
          <a:bodyPr wrap="square">
            <a:spAutoFit/>
          </a:bodyPr>
          <a:lstStyle/>
          <a:p>
            <a:pPr marL="38100" algn="r">
              <a:lnSpc>
                <a:spcPts val="1100"/>
              </a:lnSpc>
            </a:pPr>
            <a:r>
              <a:rPr lang="en-US" sz="1050" dirty="0" smtClean="0">
                <a:latin typeface="Segoe UI Semilight" panose="020B0402040204020203" pitchFamily="34" charset="0"/>
                <a:cs typeface="Segoe UI Semilight" panose="020B0402040204020203" pitchFamily="34" charset="0"/>
              </a:rPr>
              <a:t>54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263267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Insights from EDA: Plotly Dash dashboard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806418" cy="513819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800" b="1" dirty="0">
                <a:solidFill>
                  <a:schemeClr val="accent3">
                    <a:lumMod val="25000"/>
                  </a:schemeClr>
                </a:solidFill>
                <a:latin typeface="Segoe UI Semilight" panose="020B0402040204020203" pitchFamily="34" charset="0"/>
                <a:cs typeface="Segoe UI Semilight" panose="020B0402040204020203" pitchFamily="34" charset="0"/>
              </a:rPr>
              <a:t>Launches Across Launch </a:t>
            </a: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Sites:</a:t>
            </a: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The above is the distribution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of successful landings across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all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launch sites.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The “CCAFS LC-40” happens to be the former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name of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“CCAFS SLC-40”, meaning that </a:t>
            </a:r>
            <a:r>
              <a:rPr lang="en-US" sz="1600" b="1" dirty="0" smtClean="0">
                <a:solidFill>
                  <a:schemeClr val="accent3">
                    <a:lumMod val="25000"/>
                  </a:schemeClr>
                </a:solidFill>
                <a:latin typeface="Segoe UI Semilight" panose="020B0402040204020203" pitchFamily="34" charset="0"/>
                <a:cs typeface="Segoe UI Semilight" panose="020B0402040204020203" pitchFamily="34" charset="0"/>
              </a:rPr>
              <a:t>KSC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and </a:t>
            </a:r>
            <a:r>
              <a:rPr lang="en-US" sz="1600" b="1" dirty="0" smtClean="0">
                <a:solidFill>
                  <a:schemeClr val="accent3">
                    <a:lumMod val="25000"/>
                  </a:schemeClr>
                </a:solidFill>
                <a:latin typeface="Segoe UI Semilight" panose="020B0402040204020203" pitchFamily="34" charset="0"/>
                <a:cs typeface="Segoe UI Semilight" panose="020B0402040204020203" pitchFamily="34" charset="0"/>
              </a:rPr>
              <a:t>CCAFS</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sites appear to have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same amount of successful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landings. However it should be noted that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majority of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landings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took place prior to the site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name change. </a:t>
            </a:r>
            <a:r>
              <a:rPr lang="en-US" sz="1600" b="1" dirty="0">
                <a:solidFill>
                  <a:schemeClr val="accent3">
                    <a:lumMod val="25000"/>
                  </a:schemeClr>
                </a:solidFill>
                <a:latin typeface="Segoe UI Semilight" panose="020B0402040204020203" pitchFamily="34" charset="0"/>
                <a:cs typeface="Segoe UI Semilight" panose="020B0402040204020203" pitchFamily="34" charset="0"/>
              </a:rPr>
              <a:t>VAFB</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site has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least proportion of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landings</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This can possibly be due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to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an otherwise smaller sample, as well as a potentially higher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difficulty of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performing a successful launch on the west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coast.</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2148103944"/>
              </p:ext>
            </p:extLst>
          </p:nvPr>
        </p:nvGraphicFramePr>
        <p:xfrm>
          <a:off x="7924800" y="2520343"/>
          <a:ext cx="2108200" cy="1596651"/>
        </p:xfrm>
        <a:graphic>
          <a:graphicData uri="http://schemas.openxmlformats.org/presentationml/2006/ole">
            <mc:AlternateContent xmlns:mc="http://schemas.openxmlformats.org/markup-compatibility/2006">
              <mc:Choice xmlns:v="urn:schemas-microsoft-com:vml" Requires="v">
                <p:oleObj spid="_x0000_s4336" r:id="rId3" imgW="3453840" imgH="2615760" progId="">
                  <p:embed/>
                </p:oleObj>
              </mc:Choice>
              <mc:Fallback>
                <p:oleObj r:id="rId3" imgW="3453840" imgH="2615760" progId="">
                  <p:embed/>
                  <p:pic>
                    <p:nvPicPr>
                      <p:cNvPr id="0" name=""/>
                      <p:cNvPicPr/>
                      <p:nvPr/>
                    </p:nvPicPr>
                    <p:blipFill>
                      <a:blip r:embed="rId4"/>
                      <a:stretch>
                        <a:fillRect/>
                      </a:stretch>
                    </p:blipFill>
                    <p:spPr>
                      <a:xfrm>
                        <a:off x="7924800" y="2520343"/>
                        <a:ext cx="2108200" cy="1596651"/>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38378267"/>
              </p:ext>
            </p:extLst>
          </p:nvPr>
        </p:nvGraphicFramePr>
        <p:xfrm>
          <a:off x="3962400" y="1676400"/>
          <a:ext cx="3344694" cy="3284538"/>
        </p:xfrm>
        <a:graphic>
          <a:graphicData uri="http://schemas.openxmlformats.org/presentationml/2006/ole">
            <mc:AlternateContent xmlns:mc="http://schemas.openxmlformats.org/markup-compatibility/2006">
              <mc:Choice xmlns:v="urn:schemas-microsoft-com:vml" Requires="v">
                <p:oleObj spid="_x0000_s4337" r:id="rId5" imgW="7022160" imgH="6882480" progId="">
                  <p:embed/>
                </p:oleObj>
              </mc:Choice>
              <mc:Fallback>
                <p:oleObj r:id="rId5" imgW="7022160" imgH="6882480" progId="">
                  <p:embed/>
                  <p:pic>
                    <p:nvPicPr>
                      <p:cNvPr id="0" name=""/>
                      <p:cNvPicPr/>
                      <p:nvPr/>
                    </p:nvPicPr>
                    <p:blipFill>
                      <a:blip r:embed="rId6"/>
                      <a:stretch>
                        <a:fillRect/>
                      </a:stretch>
                    </p:blipFill>
                    <p:spPr>
                      <a:xfrm>
                        <a:off x="3962400" y="1676400"/>
                        <a:ext cx="3344694" cy="3284538"/>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55</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99571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Insights from EDA: Plotly Dash dashboard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349218" cy="513819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Highest Success Rate of a Launch Site:</a:t>
            </a: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12700">
              <a:lnSpc>
                <a:spcPct val="100000"/>
              </a:lnSpc>
              <a:spcBef>
                <a:spcPts val="100"/>
              </a:spcBef>
            </a:pPr>
            <a:endParaRPr lang="en-US" sz="1600" spc="-5" dirty="0" smtClean="0">
              <a:solidFill>
                <a:srgbClr val="404040"/>
              </a:solidFill>
              <a:latin typeface="Carlito"/>
              <a:cs typeface="Carlito"/>
            </a:endParaRPr>
          </a:p>
          <a:p>
            <a:pPr marL="12700">
              <a:lnSpc>
                <a:spcPct val="100000"/>
              </a:lnSpc>
              <a:spcBef>
                <a:spcPts val="100"/>
              </a:spcBef>
            </a:pPr>
            <a:endParaRPr lang="en-US" sz="1600" spc="-5" dirty="0">
              <a:solidFill>
                <a:srgbClr val="404040"/>
              </a:solidFill>
              <a:latin typeface="Carlito"/>
              <a:cs typeface="Carlito"/>
            </a:endParaRPr>
          </a:p>
          <a:p>
            <a:pPr marL="0" indent="0">
              <a:lnSpc>
                <a:spcPct val="100000"/>
              </a:lnSpc>
              <a:spcBef>
                <a:spcPts val="100"/>
              </a:spcBef>
              <a:buNone/>
            </a:pPr>
            <a:r>
              <a:rPr lang="en-US" sz="1800" spc="-5" dirty="0" smtClean="0">
                <a:solidFill>
                  <a:srgbClr val="404040"/>
                </a:solidFill>
                <a:latin typeface="Carlito"/>
                <a:cs typeface="Carlito"/>
              </a:rPr>
              <a:t>The data shows that site KSC </a:t>
            </a:r>
            <a:r>
              <a:rPr lang="en-US" sz="1800" spc="-5" dirty="0">
                <a:solidFill>
                  <a:srgbClr val="404040"/>
                </a:solidFill>
                <a:latin typeface="Carlito"/>
                <a:cs typeface="Carlito"/>
              </a:rPr>
              <a:t>LC-39A has </a:t>
            </a:r>
            <a:r>
              <a:rPr lang="en-US" sz="1800" dirty="0">
                <a:solidFill>
                  <a:srgbClr val="404040"/>
                </a:solidFill>
                <a:latin typeface="Carlito"/>
                <a:cs typeface="Carlito"/>
              </a:rPr>
              <a:t>the </a:t>
            </a:r>
            <a:r>
              <a:rPr lang="en-US" sz="1800" spc="-10" dirty="0">
                <a:solidFill>
                  <a:srgbClr val="404040"/>
                </a:solidFill>
                <a:latin typeface="Carlito"/>
                <a:cs typeface="Carlito"/>
              </a:rPr>
              <a:t>highest </a:t>
            </a:r>
            <a:r>
              <a:rPr lang="en-US" sz="1800" dirty="0">
                <a:solidFill>
                  <a:srgbClr val="404040"/>
                </a:solidFill>
                <a:latin typeface="Carlito"/>
                <a:cs typeface="Carlito"/>
              </a:rPr>
              <a:t>success </a:t>
            </a:r>
            <a:r>
              <a:rPr lang="en-US" sz="1800" spc="-40" dirty="0">
                <a:solidFill>
                  <a:srgbClr val="404040"/>
                </a:solidFill>
                <a:latin typeface="Carlito"/>
                <a:cs typeface="Carlito"/>
              </a:rPr>
              <a:t>rate </a:t>
            </a:r>
            <a:r>
              <a:rPr lang="en-US" sz="1800" spc="-40" dirty="0" smtClean="0">
                <a:solidFill>
                  <a:srgbClr val="404040"/>
                </a:solidFill>
                <a:latin typeface="Carlito"/>
                <a:cs typeface="Carlito"/>
              </a:rPr>
              <a:t>among all sites reviewed here, </a:t>
            </a:r>
            <a:r>
              <a:rPr lang="en-US" sz="1800" spc="-5" dirty="0" smtClean="0">
                <a:solidFill>
                  <a:srgbClr val="404040"/>
                </a:solidFill>
                <a:latin typeface="Carlito"/>
                <a:cs typeface="Carlito"/>
              </a:rPr>
              <a:t>with </a:t>
            </a:r>
            <a:r>
              <a:rPr lang="en-US" sz="1800" dirty="0">
                <a:solidFill>
                  <a:srgbClr val="404040"/>
                </a:solidFill>
                <a:latin typeface="Carlito"/>
                <a:cs typeface="Carlito"/>
              </a:rPr>
              <a:t>10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and 3 </a:t>
            </a:r>
            <a:r>
              <a:rPr lang="en-US" sz="1800" spc="-20" dirty="0" smtClean="0">
                <a:solidFill>
                  <a:srgbClr val="404040"/>
                </a:solidFill>
                <a:latin typeface="Carlito"/>
                <a:cs typeface="Carlito"/>
              </a:rPr>
              <a:t>unsuccessful</a:t>
            </a:r>
            <a:r>
              <a:rPr lang="en-US" sz="1800" spc="-105" dirty="0" smtClean="0">
                <a:solidFill>
                  <a:srgbClr val="404040"/>
                </a:solidFill>
                <a:latin typeface="Carlito"/>
                <a:cs typeface="Carlito"/>
              </a:rPr>
              <a:t> </a:t>
            </a:r>
            <a:r>
              <a:rPr lang="en-US" sz="1800" dirty="0">
                <a:solidFill>
                  <a:srgbClr val="404040"/>
                </a:solidFill>
                <a:latin typeface="Carlito"/>
                <a:cs typeface="Carlito"/>
              </a:rPr>
              <a:t>landings</a:t>
            </a:r>
            <a:r>
              <a:rPr lang="en-US" sz="1600" dirty="0">
                <a:solidFill>
                  <a:srgbClr val="404040"/>
                </a:solidFill>
                <a:latin typeface="Carlito"/>
                <a:cs typeface="Carlito"/>
              </a:rPr>
              <a:t>.</a:t>
            </a:r>
            <a:endParaRPr lang="en-US" sz="1600" dirty="0">
              <a:latin typeface="Carlito"/>
              <a:cs typeface="Carlito"/>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558985334"/>
              </p:ext>
            </p:extLst>
          </p:nvPr>
        </p:nvGraphicFramePr>
        <p:xfrm>
          <a:off x="3962400" y="1828800"/>
          <a:ext cx="3326648" cy="3284538"/>
        </p:xfrm>
        <a:graphic>
          <a:graphicData uri="http://schemas.openxmlformats.org/presentationml/2006/ole">
            <mc:AlternateContent xmlns:mc="http://schemas.openxmlformats.org/markup-compatibility/2006">
              <mc:Choice xmlns:v="urn:schemas-microsoft-com:vml" Requires="v">
                <p:oleObj spid="_x0000_s5471" r:id="rId3" imgW="6984000" imgH="6882480" progId="">
                  <p:embed/>
                </p:oleObj>
              </mc:Choice>
              <mc:Fallback>
                <p:oleObj r:id="rId3" imgW="6984000" imgH="6882480" progId="">
                  <p:embed/>
                  <p:pic>
                    <p:nvPicPr>
                      <p:cNvPr id="0" name=""/>
                      <p:cNvPicPr/>
                      <p:nvPr/>
                    </p:nvPicPr>
                    <p:blipFill>
                      <a:blip r:embed="rId4"/>
                      <a:stretch>
                        <a:fillRect/>
                      </a:stretch>
                    </p:blipFill>
                    <p:spPr>
                      <a:xfrm>
                        <a:off x="3962400" y="1828800"/>
                        <a:ext cx="3326648" cy="32845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3355503"/>
              </p:ext>
            </p:extLst>
          </p:nvPr>
        </p:nvGraphicFramePr>
        <p:xfrm>
          <a:off x="7297515" y="3326681"/>
          <a:ext cx="817951" cy="725487"/>
        </p:xfrm>
        <a:graphic>
          <a:graphicData uri="http://schemas.openxmlformats.org/presentationml/2006/ole">
            <mc:AlternateContent xmlns:mc="http://schemas.openxmlformats.org/markup-compatibility/2006">
              <mc:Choice xmlns:v="urn:schemas-microsoft-com:vml" Requires="v">
                <p:oleObj spid="_x0000_s5472" r:id="rId5" imgW="1460160" imgH="1294920" progId="">
                  <p:embed/>
                </p:oleObj>
              </mc:Choice>
              <mc:Fallback>
                <p:oleObj r:id="rId5" imgW="1460160" imgH="1294920" progId="">
                  <p:embed/>
                  <p:pic>
                    <p:nvPicPr>
                      <p:cNvPr id="0" name=""/>
                      <p:cNvPicPr/>
                      <p:nvPr/>
                    </p:nvPicPr>
                    <p:blipFill>
                      <a:blip r:embed="rId6"/>
                      <a:stretch>
                        <a:fillRect/>
                      </a:stretch>
                    </p:blipFill>
                    <p:spPr>
                      <a:xfrm>
                        <a:off x="7297515" y="3326681"/>
                        <a:ext cx="817951" cy="7254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88747570"/>
              </p:ext>
            </p:extLst>
          </p:nvPr>
        </p:nvGraphicFramePr>
        <p:xfrm>
          <a:off x="7339472" y="2422618"/>
          <a:ext cx="2760133" cy="798986"/>
        </p:xfrm>
        <a:graphic>
          <a:graphicData uri="http://schemas.openxmlformats.org/presentationml/2006/ole">
            <mc:AlternateContent xmlns:mc="http://schemas.openxmlformats.org/markup-compatibility/2006">
              <mc:Choice xmlns:v="urn:schemas-microsoft-com:vml" Requires="v">
                <p:oleObj spid="_x0000_s5473" r:id="rId7" imgW="4342680" imgH="1257120" progId="">
                  <p:embed/>
                </p:oleObj>
              </mc:Choice>
              <mc:Fallback>
                <p:oleObj r:id="rId7" imgW="4342680" imgH="1257120" progId="">
                  <p:embed/>
                  <p:pic>
                    <p:nvPicPr>
                      <p:cNvPr id="0" name=""/>
                      <p:cNvPicPr/>
                      <p:nvPr/>
                    </p:nvPicPr>
                    <p:blipFill>
                      <a:blip r:embed="rId8"/>
                      <a:stretch>
                        <a:fillRect/>
                      </a:stretch>
                    </p:blipFill>
                    <p:spPr>
                      <a:xfrm>
                        <a:off x="7339472" y="2422618"/>
                        <a:ext cx="2760133" cy="798986"/>
                      </a:xfrm>
                      <a:prstGeom prst="rect">
                        <a:avLst/>
                      </a:prstGeom>
                    </p:spPr>
                  </p:pic>
                </p:oleObj>
              </mc:Fallback>
            </mc:AlternateContent>
          </a:graphicData>
        </a:graphic>
      </p:graphicFrame>
      <p:sp>
        <p:nvSpPr>
          <p:cNvPr id="10" name="Slide Number Placeholder 9"/>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56</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1" name="Footer Placeholder 10"/>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7421059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Insights from EDA: Plotly Dash dashboard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806418" cy="513819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Payload Mass vs Success vs Booster Version Category:</a:t>
            </a: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6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600" spc="-5" dirty="0" smtClean="0">
                <a:solidFill>
                  <a:srgbClr val="404040"/>
                </a:solidFill>
                <a:latin typeface="Segoe UI Semilight" panose="020B0402040204020203" pitchFamily="34" charset="0"/>
                <a:cs typeface="Segoe UI Semilight" panose="020B0402040204020203" pitchFamily="34" charset="0"/>
              </a:rPr>
              <a:t>Our Plotly </a:t>
            </a:r>
            <a:r>
              <a:rPr lang="en-US" sz="1600" spc="-5" dirty="0">
                <a:solidFill>
                  <a:srgbClr val="404040"/>
                </a:solidFill>
                <a:latin typeface="Segoe UI Semilight" panose="020B0402040204020203" pitchFamily="34" charset="0"/>
                <a:cs typeface="Segoe UI Semilight" panose="020B0402040204020203" pitchFamily="34" charset="0"/>
              </a:rPr>
              <a:t>dashboard </a:t>
            </a:r>
            <a:r>
              <a:rPr lang="en-US" sz="1600" spc="-5" dirty="0" smtClean="0">
                <a:solidFill>
                  <a:srgbClr val="404040"/>
                </a:solidFill>
                <a:latin typeface="Segoe UI Semilight" panose="020B0402040204020203" pitchFamily="34" charset="0"/>
                <a:cs typeface="Segoe UI Semilight" panose="020B0402040204020203" pitchFamily="34" charset="0"/>
              </a:rPr>
              <a:t>offers a user-controllable slider that can</a:t>
            </a:r>
            <a:r>
              <a:rPr lang="en-US" sz="1600" spc="-20" dirty="0" smtClean="0">
                <a:solidFill>
                  <a:srgbClr val="404040"/>
                </a:solidFill>
                <a:latin typeface="Segoe UI Semilight" panose="020B0402040204020203" pitchFamily="34" charset="0"/>
                <a:cs typeface="Segoe UI Semilight" panose="020B0402040204020203" pitchFamily="34" charset="0"/>
              </a:rPr>
              <a:t> </a:t>
            </a:r>
            <a:r>
              <a:rPr lang="en-US" sz="1600" spc="-60" dirty="0" smtClean="0">
                <a:solidFill>
                  <a:srgbClr val="404040"/>
                </a:solidFill>
                <a:latin typeface="Segoe UI Semilight" panose="020B0402040204020203" pitchFamily="34" charset="0"/>
                <a:cs typeface="Segoe UI Semilight" panose="020B0402040204020203" pitchFamily="34" charset="0"/>
              </a:rPr>
              <a:t>select any value of Payload Range (in kilograms) within the available range. This, however is set to have a range between 0 and 10,000 (as opposed to the maximum payload mass of 15,600 kilograms). The vertical axis, “</a:t>
            </a:r>
            <a:r>
              <a:rPr lang="en-US" sz="1600" spc="-5" dirty="0" smtClean="0">
                <a:solidFill>
                  <a:srgbClr val="404040"/>
                </a:solidFill>
                <a:latin typeface="Segoe UI Semilight" panose="020B0402040204020203" pitchFamily="34" charset="0"/>
                <a:cs typeface="Segoe UI Semilight" panose="020B0402040204020203" pitchFamily="34" charset="0"/>
              </a:rPr>
              <a:t>Class” </a:t>
            </a:r>
            <a:r>
              <a:rPr lang="en-US" sz="1600" spc="-20" dirty="0">
                <a:solidFill>
                  <a:srgbClr val="404040"/>
                </a:solidFill>
                <a:latin typeface="Segoe UI Semilight" panose="020B0402040204020203" pitchFamily="34" charset="0"/>
                <a:cs typeface="Segoe UI Semilight" panose="020B0402040204020203" pitchFamily="34" charset="0"/>
              </a:rPr>
              <a:t>indicates </a:t>
            </a:r>
            <a:r>
              <a:rPr lang="en-US" sz="1600" spc="-20" dirty="0" smtClean="0">
                <a:solidFill>
                  <a:srgbClr val="404040"/>
                </a:solidFill>
                <a:latin typeface="Segoe UI Semilight" panose="020B0402040204020203" pitchFamily="34" charset="0"/>
                <a:cs typeface="Segoe UI Semilight" panose="020B0402040204020203" pitchFamily="34" charset="0"/>
              </a:rPr>
              <a:t>the value of “</a:t>
            </a:r>
            <a:r>
              <a:rPr lang="en-US" sz="1600" dirty="0" smtClean="0">
                <a:solidFill>
                  <a:srgbClr val="404040"/>
                </a:solidFill>
                <a:latin typeface="Segoe UI Semilight" panose="020B0402040204020203" pitchFamily="34" charset="0"/>
                <a:cs typeface="Segoe UI Semilight" panose="020B0402040204020203" pitchFamily="34" charset="0"/>
              </a:rPr>
              <a:t>1” </a:t>
            </a:r>
            <a:r>
              <a:rPr lang="en-US" sz="1600" spc="-30" dirty="0">
                <a:solidFill>
                  <a:srgbClr val="404040"/>
                </a:solidFill>
                <a:latin typeface="Segoe UI Semilight" panose="020B0402040204020203" pitchFamily="34" charset="0"/>
                <a:cs typeface="Segoe UI Semilight" panose="020B0402040204020203" pitchFamily="34" charset="0"/>
              </a:rPr>
              <a:t>for </a:t>
            </a:r>
            <a:r>
              <a:rPr lang="en-US" sz="1600" spc="-5" dirty="0">
                <a:solidFill>
                  <a:srgbClr val="404040"/>
                </a:solidFill>
                <a:latin typeface="Segoe UI Semilight" panose="020B0402040204020203" pitchFamily="34" charset="0"/>
                <a:cs typeface="Segoe UI Semilight" panose="020B0402040204020203" pitchFamily="34" charset="0"/>
              </a:rPr>
              <a:t>successful </a:t>
            </a:r>
            <a:r>
              <a:rPr lang="en-US" sz="1600" dirty="0" smtClean="0">
                <a:solidFill>
                  <a:srgbClr val="404040"/>
                </a:solidFill>
                <a:latin typeface="Segoe UI Semilight" panose="020B0402040204020203" pitchFamily="34" charset="0"/>
                <a:cs typeface="Segoe UI Semilight" panose="020B0402040204020203" pitchFamily="34" charset="0"/>
              </a:rPr>
              <a:t>landings, </a:t>
            </a:r>
            <a:r>
              <a:rPr lang="en-US" sz="1600" dirty="0">
                <a:solidFill>
                  <a:srgbClr val="404040"/>
                </a:solidFill>
                <a:latin typeface="Segoe UI Semilight" panose="020B0402040204020203" pitchFamily="34" charset="0"/>
                <a:cs typeface="Segoe UI Semilight" panose="020B0402040204020203" pitchFamily="34" charset="0"/>
              </a:rPr>
              <a:t>and </a:t>
            </a:r>
            <a:r>
              <a:rPr lang="en-US" sz="1600" dirty="0" smtClean="0">
                <a:solidFill>
                  <a:srgbClr val="404040"/>
                </a:solidFill>
                <a:latin typeface="Segoe UI Semilight" panose="020B0402040204020203" pitchFamily="34" charset="0"/>
                <a:cs typeface="Segoe UI Semilight" panose="020B0402040204020203" pitchFamily="34" charset="0"/>
              </a:rPr>
              <a:t>value of “0” </a:t>
            </a:r>
            <a:r>
              <a:rPr lang="en-US" sz="1600" spc="-30" dirty="0">
                <a:solidFill>
                  <a:srgbClr val="404040"/>
                </a:solidFill>
                <a:latin typeface="Segoe UI Semilight" panose="020B0402040204020203" pitchFamily="34" charset="0"/>
                <a:cs typeface="Segoe UI Semilight" panose="020B0402040204020203" pitchFamily="34" charset="0"/>
              </a:rPr>
              <a:t>for </a:t>
            </a:r>
            <a:r>
              <a:rPr lang="en-US" sz="1600" spc="-20" dirty="0" smtClean="0">
                <a:solidFill>
                  <a:srgbClr val="404040"/>
                </a:solidFill>
                <a:latin typeface="Segoe UI Semilight" panose="020B0402040204020203" pitchFamily="34" charset="0"/>
                <a:cs typeface="Segoe UI Semilight" panose="020B0402040204020203" pitchFamily="34" charset="0"/>
              </a:rPr>
              <a:t>failed landing attempts. This s</a:t>
            </a:r>
            <a:r>
              <a:rPr lang="en-US" sz="1600" spc="-25" dirty="0" smtClean="0">
                <a:solidFill>
                  <a:srgbClr val="404040"/>
                </a:solidFill>
                <a:latin typeface="Segoe UI Semilight" panose="020B0402040204020203" pitchFamily="34" charset="0"/>
                <a:cs typeface="Segoe UI Semilight" panose="020B0402040204020203" pitchFamily="34" charset="0"/>
              </a:rPr>
              <a:t>catter </a:t>
            </a:r>
            <a:r>
              <a:rPr lang="en-US" sz="1600" spc="-5" dirty="0">
                <a:solidFill>
                  <a:srgbClr val="404040"/>
                </a:solidFill>
                <a:latin typeface="Segoe UI Semilight" panose="020B0402040204020203" pitchFamily="34" charset="0"/>
                <a:cs typeface="Segoe UI Semilight" panose="020B0402040204020203" pitchFamily="34" charset="0"/>
              </a:rPr>
              <a:t>plot </a:t>
            </a:r>
            <a:r>
              <a:rPr lang="en-US" sz="1600" spc="-5" dirty="0" smtClean="0">
                <a:solidFill>
                  <a:srgbClr val="404040"/>
                </a:solidFill>
                <a:latin typeface="Segoe UI Semilight" panose="020B0402040204020203" pitchFamily="34" charset="0"/>
                <a:cs typeface="Segoe UI Semilight" panose="020B0402040204020203" pitchFamily="34" charset="0"/>
              </a:rPr>
              <a:t>depicts</a:t>
            </a:r>
            <a:r>
              <a:rPr lang="en-US" sz="1600" spc="-25" dirty="0" smtClean="0">
                <a:solidFill>
                  <a:srgbClr val="404040"/>
                </a:solidFill>
                <a:latin typeface="Segoe UI Semilight" panose="020B0402040204020203" pitchFamily="34" charset="0"/>
                <a:cs typeface="Segoe UI Semilight" panose="020B0402040204020203" pitchFamily="34" charset="0"/>
              </a:rPr>
              <a:t> B</a:t>
            </a:r>
            <a:r>
              <a:rPr lang="en-US" sz="1600" spc="-20" dirty="0" smtClean="0">
                <a:solidFill>
                  <a:srgbClr val="404040"/>
                </a:solidFill>
                <a:latin typeface="Segoe UI Semilight" panose="020B0402040204020203" pitchFamily="34" charset="0"/>
                <a:cs typeface="Segoe UI Semilight" panose="020B0402040204020203" pitchFamily="34" charset="0"/>
              </a:rPr>
              <a:t>ooster V</a:t>
            </a:r>
            <a:r>
              <a:rPr lang="en-US" sz="1600" spc="-25" dirty="0" smtClean="0">
                <a:solidFill>
                  <a:srgbClr val="404040"/>
                </a:solidFill>
                <a:latin typeface="Segoe UI Semilight" panose="020B0402040204020203" pitchFamily="34" charset="0"/>
                <a:cs typeface="Segoe UI Semilight" panose="020B0402040204020203" pitchFamily="34" charset="0"/>
              </a:rPr>
              <a:t>ersion C</a:t>
            </a:r>
            <a:r>
              <a:rPr lang="en-US" sz="1600" spc="-20" dirty="0" smtClean="0">
                <a:solidFill>
                  <a:srgbClr val="404040"/>
                </a:solidFill>
                <a:latin typeface="Segoe UI Semilight" panose="020B0402040204020203" pitchFamily="34" charset="0"/>
                <a:cs typeface="Segoe UI Semilight" panose="020B0402040204020203" pitchFamily="34" charset="0"/>
              </a:rPr>
              <a:t>ategory </a:t>
            </a:r>
            <a:r>
              <a:rPr lang="en-US" sz="1600" spc="-5" dirty="0" smtClean="0">
                <a:solidFill>
                  <a:srgbClr val="404040"/>
                </a:solidFill>
                <a:latin typeface="Segoe UI Semilight" panose="020B0402040204020203" pitchFamily="34" charset="0"/>
                <a:cs typeface="Segoe UI Semilight" panose="020B0402040204020203" pitchFamily="34" charset="0"/>
              </a:rPr>
              <a:t>in different colors </a:t>
            </a:r>
            <a:r>
              <a:rPr lang="en-US" sz="1600" dirty="0">
                <a:solidFill>
                  <a:srgbClr val="404040"/>
                </a:solidFill>
                <a:latin typeface="Segoe UI Semilight" panose="020B0402040204020203" pitchFamily="34" charset="0"/>
                <a:cs typeface="Segoe UI Semilight" panose="020B0402040204020203" pitchFamily="34" charset="0"/>
              </a:rPr>
              <a:t>and </a:t>
            </a:r>
            <a:r>
              <a:rPr lang="en-US" sz="1600" dirty="0" smtClean="0">
                <a:solidFill>
                  <a:srgbClr val="404040"/>
                </a:solidFill>
                <a:latin typeface="Segoe UI Semilight" panose="020B0402040204020203" pitchFamily="34" charset="0"/>
                <a:cs typeface="Segoe UI Semilight" panose="020B0402040204020203" pitchFamily="34" charset="0"/>
              </a:rPr>
              <a:t>the corresponding number </a:t>
            </a:r>
            <a:r>
              <a:rPr lang="en-US" sz="1600" spc="-5" dirty="0">
                <a:solidFill>
                  <a:srgbClr val="404040"/>
                </a:solidFill>
                <a:latin typeface="Segoe UI Semilight" panose="020B0402040204020203" pitchFamily="34" charset="0"/>
                <a:cs typeface="Segoe UI Semilight" panose="020B0402040204020203" pitchFamily="34" charset="0"/>
              </a:rPr>
              <a:t>of </a:t>
            </a:r>
            <a:r>
              <a:rPr lang="en-US" sz="1600" dirty="0">
                <a:solidFill>
                  <a:srgbClr val="404040"/>
                </a:solidFill>
                <a:latin typeface="Segoe UI Semilight" panose="020B0402040204020203" pitchFamily="34" charset="0"/>
                <a:cs typeface="Segoe UI Semilight" panose="020B0402040204020203" pitchFamily="34" charset="0"/>
              </a:rPr>
              <a:t>launches </a:t>
            </a:r>
            <a:r>
              <a:rPr lang="en-US" sz="1600" spc="-5" dirty="0">
                <a:solidFill>
                  <a:srgbClr val="404040"/>
                </a:solidFill>
                <a:latin typeface="Segoe UI Semilight" panose="020B0402040204020203" pitchFamily="34" charset="0"/>
                <a:cs typeface="Segoe UI Semilight" panose="020B0402040204020203" pitchFamily="34" charset="0"/>
              </a:rPr>
              <a:t>in </a:t>
            </a:r>
            <a:r>
              <a:rPr lang="en-US" sz="1600" spc="-5" dirty="0" smtClean="0">
                <a:solidFill>
                  <a:srgbClr val="404040"/>
                </a:solidFill>
                <a:latin typeface="Segoe UI Semilight" panose="020B0402040204020203" pitchFamily="34" charset="0"/>
                <a:cs typeface="Segoe UI Semilight" panose="020B0402040204020203" pitchFamily="34" charset="0"/>
              </a:rPr>
              <a:t>varying </a:t>
            </a:r>
            <a:r>
              <a:rPr lang="en-US" sz="1600" spc="-15" dirty="0" smtClean="0">
                <a:solidFill>
                  <a:srgbClr val="404040"/>
                </a:solidFill>
                <a:latin typeface="Segoe UI Semilight" panose="020B0402040204020203" pitchFamily="34" charset="0"/>
                <a:cs typeface="Segoe UI Semilight" panose="020B0402040204020203" pitchFamily="34" charset="0"/>
              </a:rPr>
              <a:t>point </a:t>
            </a:r>
            <a:r>
              <a:rPr lang="en-US" sz="1600" spc="-25" dirty="0">
                <a:solidFill>
                  <a:srgbClr val="404040"/>
                </a:solidFill>
                <a:latin typeface="Segoe UI Semilight" panose="020B0402040204020203" pitchFamily="34" charset="0"/>
                <a:cs typeface="Segoe UI Semilight" panose="020B0402040204020203" pitchFamily="34" charset="0"/>
              </a:rPr>
              <a:t>size. </a:t>
            </a:r>
            <a:r>
              <a:rPr lang="en-US" sz="1600" spc="-25" dirty="0" smtClean="0">
                <a:solidFill>
                  <a:srgbClr val="404040"/>
                </a:solidFill>
                <a:latin typeface="Segoe UI Semilight" panose="020B0402040204020203" pitchFamily="34" charset="0"/>
                <a:cs typeface="Segoe UI Semilight" panose="020B0402040204020203" pitchFamily="34" charset="0"/>
              </a:rPr>
              <a:t>Of note is the fact that we can observe</a:t>
            </a:r>
            <a:r>
              <a:rPr lang="en-US" sz="1600" spc="-20" dirty="0" smtClean="0">
                <a:solidFill>
                  <a:srgbClr val="404040"/>
                </a:solidFill>
                <a:latin typeface="Segoe UI Semilight" panose="020B0402040204020203" pitchFamily="34" charset="0"/>
                <a:cs typeface="Segoe UI Semilight" panose="020B0402040204020203" pitchFamily="34" charset="0"/>
              </a:rPr>
              <a:t> </a:t>
            </a:r>
            <a:r>
              <a:rPr lang="en-US" sz="1600" spc="-20" dirty="0">
                <a:solidFill>
                  <a:srgbClr val="404040"/>
                </a:solidFill>
                <a:latin typeface="Segoe UI Semilight" panose="020B0402040204020203" pitchFamily="34" charset="0"/>
                <a:cs typeface="Segoe UI Semilight" panose="020B0402040204020203" pitchFamily="34" charset="0"/>
              </a:rPr>
              <a:t>two </a:t>
            </a:r>
            <a:r>
              <a:rPr lang="en-US" sz="1600" i="1" spc="-20" dirty="0">
                <a:solidFill>
                  <a:srgbClr val="404040"/>
                </a:solidFill>
                <a:latin typeface="Segoe UI Semilight" panose="020B0402040204020203" pitchFamily="34" charset="0"/>
                <a:cs typeface="Segoe UI Semilight" panose="020B0402040204020203" pitchFamily="34" charset="0"/>
              </a:rPr>
              <a:t>failed </a:t>
            </a:r>
            <a:r>
              <a:rPr lang="en-US" sz="1600" dirty="0" smtClean="0">
                <a:solidFill>
                  <a:srgbClr val="404040"/>
                </a:solidFill>
                <a:latin typeface="Segoe UI Semilight" panose="020B0402040204020203" pitchFamily="34" charset="0"/>
                <a:cs typeface="Segoe UI Semilight" panose="020B0402040204020203" pitchFamily="34" charset="0"/>
              </a:rPr>
              <a:t>landings within our range </a:t>
            </a:r>
            <a:r>
              <a:rPr lang="en-US" sz="1600" spc="-5" dirty="0">
                <a:solidFill>
                  <a:srgbClr val="404040"/>
                </a:solidFill>
                <a:latin typeface="Segoe UI Semilight" panose="020B0402040204020203" pitchFamily="34" charset="0"/>
                <a:cs typeface="Segoe UI Semilight" panose="020B0402040204020203" pitchFamily="34" charset="0"/>
              </a:rPr>
              <a:t>with payloads of </a:t>
            </a:r>
            <a:r>
              <a:rPr lang="en-US" sz="1600" spc="-5" dirty="0" smtClean="0">
                <a:solidFill>
                  <a:srgbClr val="404040"/>
                </a:solidFill>
                <a:latin typeface="Segoe UI Semilight" panose="020B0402040204020203" pitchFamily="34" charset="0"/>
                <a:cs typeface="Segoe UI Semilight" panose="020B0402040204020203" pitchFamily="34" charset="0"/>
              </a:rPr>
              <a:t>“</a:t>
            </a:r>
            <a:r>
              <a:rPr lang="en-US" sz="1600" spc="-45" dirty="0" smtClean="0">
                <a:solidFill>
                  <a:srgbClr val="404040"/>
                </a:solidFill>
                <a:latin typeface="Segoe UI Semilight" panose="020B0402040204020203" pitchFamily="34" charset="0"/>
                <a:cs typeface="Segoe UI Semilight" panose="020B0402040204020203" pitchFamily="34" charset="0"/>
              </a:rPr>
              <a:t>zero”</a:t>
            </a:r>
            <a:r>
              <a:rPr lang="en-US" sz="1600" spc="-30" dirty="0" smtClean="0">
                <a:solidFill>
                  <a:srgbClr val="404040"/>
                </a:solidFill>
                <a:latin typeface="Segoe UI Semilight" panose="020B0402040204020203" pitchFamily="34" charset="0"/>
                <a:cs typeface="Segoe UI Semilight" panose="020B0402040204020203" pitchFamily="34" charset="0"/>
              </a:rPr>
              <a:t> </a:t>
            </a:r>
            <a:r>
              <a:rPr lang="en-US" sz="1600" dirty="0">
                <a:solidFill>
                  <a:srgbClr val="404040"/>
                </a:solidFill>
                <a:latin typeface="Segoe UI Semilight" panose="020B0402040204020203" pitchFamily="34" charset="0"/>
                <a:cs typeface="Segoe UI Semilight" panose="020B0402040204020203" pitchFamily="34" charset="0"/>
              </a:rPr>
              <a:t>kg.</a:t>
            </a:r>
            <a:endParaRPr lang="en-US" sz="1600" dirty="0">
              <a:latin typeface="Segoe UI Semilight" panose="020B0402040204020203" pitchFamily="34" charset="0"/>
              <a:cs typeface="Segoe UI Semilight" panose="020B0402040204020203" pitchFamily="34" charset="0"/>
            </a:endParaRPr>
          </a:p>
          <a:p>
            <a:pPr marL="0" indent="0">
              <a:lnSpc>
                <a:spcPct val="100000"/>
              </a:lnSpc>
              <a:buNone/>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9" name="object 4"/>
          <p:cNvSpPr/>
          <p:nvPr/>
        </p:nvSpPr>
        <p:spPr>
          <a:xfrm>
            <a:off x="381000" y="1828800"/>
            <a:ext cx="11568046" cy="2981568"/>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57</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072814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42"/>
            <a:ext cx="12194746" cy="6856458"/>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58</a:t>
            </a:fld>
            <a:endParaRPr sz="1050">
              <a:latin typeface="Carlito"/>
              <a:cs typeface="Carlito"/>
            </a:endParaRPr>
          </a:p>
        </p:txBody>
      </p:sp>
      <p:sp>
        <p:nvSpPr>
          <p:cNvPr id="9" name="object 3"/>
          <p:cNvSpPr txBox="1"/>
          <p:nvPr/>
        </p:nvSpPr>
        <p:spPr>
          <a:xfrm>
            <a:off x="1143000" y="38862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Predictive Analysis</a:t>
            </a:r>
          </a:p>
        </p:txBody>
      </p:sp>
      <p:sp>
        <p:nvSpPr>
          <p:cNvPr id="7" name="object 2"/>
          <p:cNvSpPr txBox="1"/>
          <p:nvPr/>
        </p:nvSpPr>
        <p:spPr>
          <a:xfrm>
            <a:off x="1676400" y="4495800"/>
            <a:ext cx="7086600" cy="1244571"/>
          </a:xfrm>
          <a:prstGeom prst="rect">
            <a:avLst/>
          </a:prstGeom>
        </p:spPr>
        <p:txBody>
          <a:bodyPr vert="horz" wrap="square" lIns="0" tIns="13335" rIns="0" bIns="0" rtlCol="0">
            <a:spAutoFit/>
          </a:bodyPr>
          <a:lstStyle/>
          <a:p>
            <a:pPr marL="12700">
              <a:lnSpc>
                <a:spcPct val="100000"/>
              </a:lnSpc>
              <a:spcBef>
                <a:spcPts val="105"/>
              </a:spcBef>
            </a:pPr>
            <a:r>
              <a:rPr lang="en-US" sz="8000"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•Classification</a:t>
            </a:r>
            <a:endParaRPr sz="80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12"/>
          </p:nvPr>
        </p:nvSpPr>
        <p:spPr/>
        <p:txBody>
          <a:bodyPr/>
          <a:lstStyle/>
          <a:p>
            <a:pPr marL="38100">
              <a:lnSpc>
                <a:spcPts val="1100"/>
              </a:lnSpc>
            </a:pPr>
            <a:fld id="{81D60167-4931-47E6-BA6A-407CBD079E47}" type="slidenum">
              <a:rPr lang="en-US" smtClean="0"/>
              <a:t>58</a:t>
            </a:fld>
            <a:endParaRPr lang="en-US" dirty="0"/>
          </a:p>
        </p:txBody>
      </p:sp>
      <p:sp>
        <p:nvSpPr>
          <p:cNvPr id="3" name="Footer Placeholder 2"/>
          <p:cNvSpPr>
            <a:spLocks noGrp="1"/>
          </p:cNvSpPr>
          <p:nvPr>
            <p:ph type="ftr" sz="quarter" idx="11"/>
          </p:nvPr>
        </p:nvSpPr>
        <p:spPr/>
        <p:txBody>
          <a:bodyPr/>
          <a:lstStyle/>
          <a:p>
            <a:r>
              <a:rPr lang="en-US" smtClean="0"/>
              <a:t>Slide 2 of 68</a:t>
            </a:r>
            <a:endParaRPr lang="en-US"/>
          </a:p>
        </p:txBody>
      </p:sp>
      <p:sp>
        <p:nvSpPr>
          <p:cNvPr id="10" name="Rectangle 9"/>
          <p:cNvSpPr/>
          <p:nvPr/>
        </p:nvSpPr>
        <p:spPr>
          <a:xfrm>
            <a:off x="10134600" y="6524450"/>
            <a:ext cx="1077883" cy="233397"/>
          </a:xfrm>
          <a:prstGeom prst="rect">
            <a:avLst/>
          </a:prstGeom>
        </p:spPr>
        <p:txBody>
          <a:bodyPr wrap="square">
            <a:spAutoFit/>
          </a:bodyPr>
          <a:lstStyle/>
          <a:p>
            <a:pPr marL="38100" algn="r">
              <a:lnSpc>
                <a:spcPts val="1100"/>
              </a:lnSpc>
            </a:pPr>
            <a:r>
              <a:rPr lang="en-US" sz="1050" dirty="0" smtClean="0">
                <a:latin typeface="Segoe UI Semilight" panose="020B0402040204020203" pitchFamily="34" charset="0"/>
                <a:cs typeface="Segoe UI Semilight" panose="020B0402040204020203" pitchFamily="34" charset="0"/>
              </a:rPr>
              <a:t>58 of </a:t>
            </a:r>
            <a:r>
              <a:rPr lang="en-US" sz="1050" dirty="0">
                <a:latin typeface="Segoe UI Semilight" panose="020B0402040204020203" pitchFamily="34" charset="0"/>
                <a:cs typeface="Segoe UI Semilight" panose="020B0402040204020203" pitchFamily="34" charset="0"/>
              </a:rPr>
              <a:t>68</a:t>
            </a:r>
          </a:p>
        </p:txBody>
      </p:sp>
    </p:spTree>
    <p:extLst>
      <p:ext uri="{BB962C8B-B14F-4D97-AF65-F5344CB8AC3E}">
        <p14:creationId xmlns:p14="http://schemas.microsoft.com/office/powerpoint/2010/main" val="209656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Predictive Analysis (Classification)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958818" cy="513819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b="1" dirty="0">
                <a:solidFill>
                  <a:schemeClr val="accent3">
                    <a:lumMod val="25000"/>
                  </a:schemeClr>
                </a:solidFill>
                <a:latin typeface="Segoe UI Semilight" panose="020B0402040204020203" pitchFamily="34" charset="0"/>
                <a:cs typeface="Segoe UI Semilight" panose="020B0402040204020203" pitchFamily="34" charset="0"/>
              </a:rPr>
              <a:t>Classification Accuracy: Model Accuracy Score Comparison in a Bar Chart</a:t>
            </a: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All of the built models produced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same accuracy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level on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test set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at approximately 83.33%. Important caveat to this is the fact that the overall test group size is relatively small, with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sample size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of only 18. On the other hand, this does also have the potential to produce a relatively large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variance in accuracy results, such as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that of the Decision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Tree Classifier model in repeated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runs. In order to establish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best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model with greater certainty, we would need considerably more data.</a:t>
            </a:r>
            <a:endParaRPr lang="en-US" sz="16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086401828"/>
              </p:ext>
            </p:extLst>
          </p:nvPr>
        </p:nvGraphicFramePr>
        <p:xfrm>
          <a:off x="1897415" y="1752600"/>
          <a:ext cx="8370888" cy="3209925"/>
        </p:xfrm>
        <a:graphic>
          <a:graphicData uri="http://schemas.openxmlformats.org/presentationml/2006/ole">
            <mc:AlternateContent xmlns:mc="http://schemas.openxmlformats.org/markup-compatibility/2006">
              <mc:Choice xmlns:v="urn:schemas-microsoft-com:vml" Requires="v">
                <p:oleObj spid="_x0000_s6259" r:id="rId3" imgW="8371080" imgH="3209400" progId="">
                  <p:embed/>
                </p:oleObj>
              </mc:Choice>
              <mc:Fallback>
                <p:oleObj r:id="rId3" imgW="8371080" imgH="3209400" progId="">
                  <p:embed/>
                  <p:pic>
                    <p:nvPicPr>
                      <p:cNvPr id="0" name=""/>
                      <p:cNvPicPr/>
                      <p:nvPr/>
                    </p:nvPicPr>
                    <p:blipFill>
                      <a:blip r:embed="rId4"/>
                      <a:stretch>
                        <a:fillRect/>
                      </a:stretch>
                    </p:blipFill>
                    <p:spPr>
                      <a:xfrm>
                        <a:off x="1897415" y="1752600"/>
                        <a:ext cx="8370888" cy="3209925"/>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59</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183721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92924853"/>
              </p:ext>
            </p:extLst>
          </p:nvPr>
        </p:nvGraphicFramePr>
        <p:xfrm>
          <a:off x="0" y="2895600"/>
          <a:ext cx="12192000" cy="3429000"/>
        </p:xfrm>
        <a:graphic>
          <a:graphicData uri="http://schemas.openxmlformats.org/presentationml/2006/ole">
            <mc:AlternateContent xmlns:mc="http://schemas.openxmlformats.org/markup-compatibility/2006">
              <mc:Choice xmlns:v="urn:schemas-microsoft-com:vml" Requires="v">
                <p:oleObj spid="_x0000_s2241" r:id="rId3" imgW="14628240" imgH="6196680" progId="">
                  <p:embed/>
                </p:oleObj>
              </mc:Choice>
              <mc:Fallback>
                <p:oleObj r:id="rId3" imgW="14628240" imgH="6196680" progId="">
                  <p:embed/>
                  <p:pic>
                    <p:nvPicPr>
                      <p:cNvPr id="9" name="Object 8"/>
                      <p:cNvPicPr/>
                      <p:nvPr/>
                    </p:nvPicPr>
                    <p:blipFill>
                      <a:blip r:embed="rId4"/>
                      <a:stretch>
                        <a:fillRect/>
                      </a:stretch>
                    </p:blipFill>
                    <p:spPr>
                      <a:xfrm>
                        <a:off x="0" y="2895600"/>
                        <a:ext cx="12192000" cy="34290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Introduction: The Challenge</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Out job at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is to determine the price of each launch. We will do this by gathering information about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and creating dashboards for our team. We will also determine if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will reuse the first stage of a given rocket.</a:t>
            </a: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challenge: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has commissioned us to us to train a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new machine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learning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model and use public information to predict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recovery of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Stage 1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part of the rocket. </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958697" y="5777243"/>
            <a:ext cx="1855299" cy="369332"/>
          </a:xfrm>
          <a:prstGeom prst="rect">
            <a:avLst/>
          </a:prstGeom>
          <a:noFill/>
        </p:spPr>
        <p:txBody>
          <a:bodyPr wrap="square" rtlCol="0">
            <a:spAutoFit/>
          </a:bodyPr>
          <a:lstStyle/>
          <a:p>
            <a:r>
              <a:rPr lang="en-US" dirty="0" err="1" smtClean="0">
                <a:latin typeface="Segoe UI Semilight" panose="020B0402040204020203" pitchFamily="34" charset="0"/>
                <a:cs typeface="Segoe UI Semilight" panose="020B0402040204020203" pitchFamily="34" charset="0"/>
              </a:rPr>
              <a:t>SpaceX</a:t>
            </a:r>
            <a:r>
              <a:rPr lang="en-US" dirty="0" smtClean="0">
                <a:latin typeface="Segoe UI Semilight" panose="020B0402040204020203" pitchFamily="34" charset="0"/>
                <a:cs typeface="Segoe UI Semilight" panose="020B0402040204020203" pitchFamily="34" charset="0"/>
              </a:rPr>
              <a:t> Falcon 9</a:t>
            </a:r>
            <a:endParaRPr lang="en-US" dirty="0">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134741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12014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Predictive Analysis (Classification) - Results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09600" y="1295400"/>
            <a:ext cx="11049000" cy="513819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Confusion Matrix of the best-performing model</a:t>
            </a: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4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457200" lvl="1"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Because all of the models have displayed the same performance with respect to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test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set -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confusion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matrices are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same across all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models as well, and are represented by the matrix above. Our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models predicted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twelve successful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landings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while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actual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label was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“successful landing”. Our models further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predicted 3 unsuccessful landings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while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real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label was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“unsuccessful landing”. Furthermore, our models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predicted 3 successful landings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while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actual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label was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“unsuccessful landings”, in other words producing a </a:t>
            </a:r>
            <a:r>
              <a:rPr lang="en-US" sz="1600" i="1" dirty="0" smtClean="0">
                <a:solidFill>
                  <a:schemeClr val="accent3">
                    <a:lumMod val="25000"/>
                  </a:schemeClr>
                </a:solidFill>
                <a:latin typeface="Segoe UI Semilight" panose="020B0402040204020203" pitchFamily="34" charset="0"/>
                <a:cs typeface="Segoe UI Semilight" panose="020B0402040204020203" pitchFamily="34" charset="0"/>
              </a:rPr>
              <a:t>false positive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result in this case. As such, our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models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over-predict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successful landings.</a:t>
            </a: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676400"/>
            <a:ext cx="4343400" cy="3354071"/>
          </a:xfrm>
          <a:prstGeom prst="rect">
            <a:avLst/>
          </a:prstGeom>
        </p:spPr>
      </p:pic>
      <p:sp>
        <p:nvSpPr>
          <p:cNvPr id="11" name="TextBox 10"/>
          <p:cNvSpPr txBox="1"/>
          <p:nvPr/>
        </p:nvSpPr>
        <p:spPr>
          <a:xfrm>
            <a:off x="8267700" y="2812770"/>
            <a:ext cx="2514600" cy="830997"/>
          </a:xfrm>
          <a:prstGeom prst="rect">
            <a:avLst/>
          </a:prstGeom>
          <a:noFill/>
        </p:spPr>
        <p:txBody>
          <a:bodyPr wrap="square" rtlCol="0">
            <a:spAutoFit/>
          </a:bodyPr>
          <a:lstStyle/>
          <a:p>
            <a:r>
              <a:rPr lang="en-US" sz="1200" b="1" i="1" spc="-15" dirty="0" smtClean="0">
                <a:solidFill>
                  <a:srgbClr val="00B0F0"/>
                </a:solidFill>
                <a:latin typeface="Segoe UI Semilight" panose="020B0402040204020203" pitchFamily="34" charset="0"/>
                <a:cs typeface="Segoe UI Semilight" panose="020B0402040204020203" pitchFamily="34" charset="0"/>
              </a:rPr>
              <a:t>*</a:t>
            </a:r>
            <a:r>
              <a:rPr lang="en-US" sz="1200" i="1" spc="-15" dirty="0" smtClean="0">
                <a:latin typeface="Segoe UI Semilight" panose="020B0402040204020203" pitchFamily="34" charset="0"/>
                <a:cs typeface="Segoe UI Semilight" panose="020B0402040204020203" pitchFamily="34" charset="0"/>
              </a:rPr>
              <a:t> Correct predictions are displayed in this diagram sequentially running in a</a:t>
            </a:r>
            <a:r>
              <a:rPr lang="en-US" sz="1200" i="1" dirty="0" smtClean="0">
                <a:latin typeface="Segoe UI Semilight" panose="020B0402040204020203" pitchFamily="34" charset="0"/>
                <a:cs typeface="Segoe UI Semilight" panose="020B0402040204020203" pitchFamily="34" charset="0"/>
              </a:rPr>
              <a:t> </a:t>
            </a:r>
            <a:r>
              <a:rPr lang="en-US" sz="1200" i="1" spc="-10" dirty="0" smtClean="0">
                <a:latin typeface="Segoe UI Semilight" panose="020B0402040204020203" pitchFamily="34" charset="0"/>
                <a:cs typeface="Segoe UI Semilight" panose="020B0402040204020203" pitchFamily="34" charset="0"/>
              </a:rPr>
              <a:t>diagonal order, </a:t>
            </a:r>
            <a:r>
              <a:rPr lang="en-US" sz="1200" i="1" spc="-20" dirty="0">
                <a:latin typeface="Segoe UI Semilight" panose="020B0402040204020203" pitchFamily="34" charset="0"/>
                <a:cs typeface="Segoe UI Semilight" panose="020B0402040204020203" pitchFamily="34" charset="0"/>
              </a:rPr>
              <a:t>from </a:t>
            </a:r>
            <a:r>
              <a:rPr lang="en-US" sz="1200" i="1" spc="-15" dirty="0" smtClean="0">
                <a:latin typeface="Segoe UI Semilight" panose="020B0402040204020203" pitchFamily="34" charset="0"/>
                <a:cs typeface="Segoe UI Semilight" panose="020B0402040204020203" pitchFamily="34" charset="0"/>
              </a:rPr>
              <a:t>top-</a:t>
            </a:r>
            <a:r>
              <a:rPr lang="en-US" sz="1200" i="1" spc="-5" dirty="0" smtClean="0">
                <a:latin typeface="Segoe UI Semilight" panose="020B0402040204020203" pitchFamily="34" charset="0"/>
                <a:cs typeface="Segoe UI Semilight" panose="020B0402040204020203" pitchFamily="34" charset="0"/>
              </a:rPr>
              <a:t>left </a:t>
            </a:r>
            <a:r>
              <a:rPr lang="en-US" sz="1200" i="1" spc="-15" dirty="0">
                <a:latin typeface="Segoe UI Semilight" panose="020B0402040204020203" pitchFamily="34" charset="0"/>
                <a:cs typeface="Segoe UI Semilight" panose="020B0402040204020203" pitchFamily="34" charset="0"/>
              </a:rPr>
              <a:t>to </a:t>
            </a:r>
            <a:r>
              <a:rPr lang="en-US" sz="1200" i="1" spc="-20" dirty="0" smtClean="0">
                <a:latin typeface="Segoe UI Semilight" panose="020B0402040204020203" pitchFamily="34" charset="0"/>
                <a:cs typeface="Segoe UI Semilight" panose="020B0402040204020203" pitchFamily="34" charset="0"/>
              </a:rPr>
              <a:t>bottom</a:t>
            </a:r>
            <a:r>
              <a:rPr lang="en-US" sz="1200" i="1" spc="-80" dirty="0" smtClean="0">
                <a:latin typeface="Segoe UI Semilight" panose="020B0402040204020203" pitchFamily="34" charset="0"/>
                <a:cs typeface="Segoe UI Semilight" panose="020B0402040204020203" pitchFamily="34" charset="0"/>
              </a:rPr>
              <a:t>-</a:t>
            </a:r>
            <a:r>
              <a:rPr lang="en-US" sz="1200" i="1" spc="-5" dirty="0" smtClean="0">
                <a:latin typeface="Segoe UI Semilight" panose="020B0402040204020203" pitchFamily="34" charset="0"/>
                <a:cs typeface="Segoe UI Semilight" panose="020B0402040204020203" pitchFamily="34" charset="0"/>
              </a:rPr>
              <a:t>right.</a:t>
            </a:r>
            <a:endParaRPr lang="en-US" sz="1200" i="1" dirty="0">
              <a:latin typeface="Segoe UI Semilight" panose="020B0402040204020203" pitchFamily="34" charset="0"/>
              <a:cs typeface="Segoe UI Semilight" panose="020B0402040204020203" pitchFamily="34" charset="0"/>
            </a:endParaRPr>
          </a:p>
        </p:txBody>
      </p:sp>
      <p:sp>
        <p:nvSpPr>
          <p:cNvPr id="12" name="TextBox 11"/>
          <p:cNvSpPr txBox="1"/>
          <p:nvPr/>
        </p:nvSpPr>
        <p:spPr>
          <a:xfrm>
            <a:off x="6172200" y="1651000"/>
            <a:ext cx="2514600" cy="338554"/>
          </a:xfrm>
          <a:prstGeom prst="rect">
            <a:avLst/>
          </a:prstGeom>
          <a:noFill/>
        </p:spPr>
        <p:txBody>
          <a:bodyPr wrap="square" rtlCol="0">
            <a:spAutoFit/>
          </a:bodyPr>
          <a:lstStyle/>
          <a:p>
            <a:r>
              <a:rPr lang="en-US" sz="1600" b="1" i="1" spc="-15" dirty="0" smtClean="0">
                <a:solidFill>
                  <a:srgbClr val="00B0F0"/>
                </a:solidFill>
                <a:latin typeface="Segoe UI Semilight" panose="020B0402040204020203" pitchFamily="34" charset="0"/>
                <a:cs typeface="Segoe UI Semilight" panose="020B0402040204020203" pitchFamily="34" charset="0"/>
              </a:rPr>
              <a:t>*</a:t>
            </a:r>
            <a:endParaRPr lang="en-US" sz="1600" b="1" i="1" dirty="0">
              <a:solidFill>
                <a:srgbClr val="00B0F0"/>
              </a:solidFill>
              <a:latin typeface="Segoe UI Semilight" panose="020B0402040204020203" pitchFamily="34" charset="0"/>
              <a:cs typeface="Segoe UI Semilight" panose="020B0402040204020203" pitchFamily="34" charset="0"/>
            </a:endParaRPr>
          </a:p>
        </p:txBody>
      </p: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60</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1466606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61</a:t>
            </a:fld>
            <a:endParaRPr sz="1050">
              <a:latin typeface="Carlito"/>
              <a:cs typeface="Carlito"/>
            </a:endParaRPr>
          </a:p>
        </p:txBody>
      </p:sp>
      <p:sp>
        <p:nvSpPr>
          <p:cNvPr id="2" name="object 2"/>
          <p:cNvSpPr txBox="1"/>
          <p:nvPr/>
        </p:nvSpPr>
        <p:spPr>
          <a:xfrm>
            <a:off x="1219200" y="3810000"/>
            <a:ext cx="8839200" cy="1552348"/>
          </a:xfrm>
          <a:prstGeom prst="rect">
            <a:avLst/>
          </a:prstGeom>
        </p:spPr>
        <p:txBody>
          <a:bodyPr vert="horz" wrap="square" lIns="0" tIns="13335" rIns="0" bIns="0" rtlCol="0">
            <a:spAutoFit/>
          </a:bodyPr>
          <a:lstStyle/>
          <a:p>
            <a:pPr marL="12700">
              <a:lnSpc>
                <a:spcPct val="100000"/>
              </a:lnSpc>
              <a:spcBef>
                <a:spcPts val="105"/>
              </a:spcBef>
            </a:pP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C</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o</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n</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c</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l</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u</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s</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err="1"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i</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o</a:t>
            </a:r>
            <a:r>
              <a:rPr lang="en-US" sz="2000" spc="-285"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n</a:t>
            </a:r>
            <a:r>
              <a:rPr lang="en-US"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endParaRPr sz="10000"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38100">
              <a:lnSpc>
                <a:spcPts val="1100"/>
              </a:lnSpc>
            </a:pPr>
            <a:fld id="{81D60167-4931-47E6-BA6A-407CBD079E47}" type="slidenum">
              <a:rPr lang="en-US" smtClean="0"/>
              <a:t>61</a:t>
            </a:fld>
            <a:endParaRPr lang="en-US" dirty="0"/>
          </a:p>
        </p:txBody>
      </p:sp>
      <p:sp>
        <p:nvSpPr>
          <p:cNvPr id="6" name="Footer Placeholder 5"/>
          <p:cNvSpPr>
            <a:spLocks noGrp="1"/>
          </p:cNvSpPr>
          <p:nvPr>
            <p:ph type="ftr" sz="quarter" idx="11"/>
          </p:nvPr>
        </p:nvSpPr>
        <p:spPr/>
        <p:txBody>
          <a:bodyPr/>
          <a:lstStyle/>
          <a:p>
            <a:r>
              <a:rPr lang="en-US" smtClean="0"/>
              <a:t>Slide 2 of 68</a:t>
            </a:r>
            <a:endParaRPr lang="en-US"/>
          </a:p>
        </p:txBody>
      </p:sp>
      <p:sp>
        <p:nvSpPr>
          <p:cNvPr id="7" name="Rectangle 6"/>
          <p:cNvSpPr/>
          <p:nvPr/>
        </p:nvSpPr>
        <p:spPr>
          <a:xfrm>
            <a:off x="10134600" y="6524450"/>
            <a:ext cx="1077883" cy="233397"/>
          </a:xfrm>
          <a:prstGeom prst="rect">
            <a:avLst/>
          </a:prstGeom>
        </p:spPr>
        <p:txBody>
          <a:bodyPr wrap="square">
            <a:spAutoFit/>
          </a:bodyPr>
          <a:lstStyle/>
          <a:p>
            <a:pPr marL="38100" algn="r">
              <a:lnSpc>
                <a:spcPts val="1100"/>
              </a:lnSpc>
            </a:pPr>
            <a:r>
              <a:rPr lang="en-US" sz="1050" dirty="0" smtClean="0">
                <a:latin typeface="Segoe UI Semilight" panose="020B0402040204020203" pitchFamily="34" charset="0"/>
                <a:cs typeface="Segoe UI Semilight" panose="020B0402040204020203" pitchFamily="34" charset="0"/>
              </a:rPr>
              <a:t>61 of </a:t>
            </a:r>
            <a:r>
              <a:rPr lang="en-US" sz="1050" dirty="0">
                <a:latin typeface="Segoe UI Semilight" panose="020B0402040204020203" pitchFamily="34" charset="0"/>
                <a:cs typeface="Segoe UI Semilight" panose="020B0402040204020203" pitchFamily="34" charset="0"/>
              </a:rPr>
              <a:t>68</a:t>
            </a:r>
          </a:p>
        </p:txBody>
      </p:sp>
    </p:spTree>
    <p:extLst>
      <p:ext uri="{BB962C8B-B14F-4D97-AF65-F5344CB8AC3E}">
        <p14:creationId xmlns:p14="http://schemas.microsoft.com/office/powerpoint/2010/main" val="17751892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Conclusion</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730218" cy="495300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2400"/>
              </a:spcBef>
              <a:buFont typeface="Wingdings" panose="05000000000000000000" pitchFamily="2" charset="2"/>
              <a:buChar char="ü"/>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Our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goal was to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develop a machine learning model for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 company competing with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purpose of our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model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was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to predict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success rate of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Stage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1 landing, to save around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100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million.</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utilized the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data from a public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API and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have web scraped data from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Wikipedia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page.</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then created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data labels and stored data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into an IBM Cloud DB2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SQL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database.</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We created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 dashboard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 order to visualize the data and discover any insights from it.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a:solidFill>
                  <a:schemeClr val="accent3">
                    <a:lumMod val="25000"/>
                  </a:schemeClr>
                </a:solidFill>
                <a:latin typeface="Segoe UI Semilight" panose="020B0402040204020203" pitchFamily="34" charset="0"/>
                <a:cs typeface="Segoe UI Semilight" panose="020B0402040204020203" pitchFamily="34" charset="0"/>
              </a:rPr>
              <a:t>We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designed, created, and trained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a machine learning model with an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accuracy of approximately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83</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Allon</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Mask of </a:t>
            </a:r>
            <a:r>
              <a:rPr lang="en-US" sz="1800" dirty="0" err="1">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 can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now use the results from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this model to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infer a prediction,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with relatively high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accuracy, of whether a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launch will have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 corresponding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successful Stage 1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landing in order to save costs.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spcBef>
                <a:spcPts val="2400"/>
              </a:spcBef>
              <a:buFont typeface="Wingdings" panose="05000000000000000000" pitchFamily="2" charset="2"/>
              <a:buChar char="ü"/>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Next steps: if possible, an effort should be made to collect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more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data, and use it to train the different models, with the goal of determining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the best machine learning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model in terms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of predicting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successful </a:t>
            </a:r>
            <a:r>
              <a:rPr lang="en-US" sz="1800" dirty="0">
                <a:solidFill>
                  <a:schemeClr val="accent3">
                    <a:lumMod val="25000"/>
                  </a:schemeClr>
                </a:solidFill>
                <a:latin typeface="Segoe UI Semilight" panose="020B0402040204020203" pitchFamily="34" charset="0"/>
                <a:cs typeface="Segoe UI Semilight" panose="020B0402040204020203" pitchFamily="34" charset="0"/>
              </a:rPr>
              <a:t>Stage 1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landings for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SpaceY</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62</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982999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63</a:t>
            </a:fld>
            <a:endParaRPr sz="1050">
              <a:latin typeface="Carlito"/>
              <a:cs typeface="Carlito"/>
            </a:endParaRPr>
          </a:p>
        </p:txBody>
      </p:sp>
      <p:sp>
        <p:nvSpPr>
          <p:cNvPr id="2" name="object 2"/>
          <p:cNvSpPr txBox="1"/>
          <p:nvPr/>
        </p:nvSpPr>
        <p:spPr>
          <a:xfrm>
            <a:off x="1371600" y="5662524"/>
            <a:ext cx="8610600" cy="906017"/>
          </a:xfrm>
          <a:prstGeom prst="rect">
            <a:avLst/>
          </a:prstGeom>
        </p:spPr>
        <p:txBody>
          <a:bodyPr vert="horz" wrap="square" lIns="0" tIns="13335" rIns="0" bIns="0" rtlCol="0">
            <a:spAutoFit/>
          </a:bodyPr>
          <a:lstStyle/>
          <a:p>
            <a:pPr marL="12700">
              <a:lnSpc>
                <a:spcPct val="100000"/>
              </a:lnSpc>
              <a:spcBef>
                <a:spcPts val="105"/>
              </a:spcBef>
            </a:pPr>
            <a:r>
              <a:rPr lang="en-US" sz="5800" dirty="0" smtClean="0">
                <a:solidFill>
                  <a:srgbClr val="002060"/>
                </a:solidFill>
                <a:effectLst>
                  <a:glow rad="50800">
                    <a:schemeClr val="accent3">
                      <a:satMod val="175000"/>
                      <a:alpha val="25000"/>
                    </a:schemeClr>
                  </a:glow>
                </a:effectLst>
                <a:latin typeface="Segoe UI Semilight" panose="020B0402040204020203" pitchFamily="34" charset="0"/>
                <a:cs typeface="Segoe UI Semilight" panose="020B0402040204020203" pitchFamily="34" charset="0"/>
              </a:rPr>
              <a:t>Acknowledgements</a:t>
            </a:r>
            <a:endParaRPr sz="5800" dirty="0">
              <a:solidFill>
                <a:srgbClr val="002060"/>
              </a:solidFill>
              <a:effectLst>
                <a:glow rad="50800">
                  <a:schemeClr val="accent3">
                    <a:satMod val="175000"/>
                    <a:alpha val="25000"/>
                  </a:schemeClr>
                </a:glow>
              </a:effectLst>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38100">
              <a:lnSpc>
                <a:spcPts val="1100"/>
              </a:lnSpc>
            </a:pPr>
            <a:fld id="{81D60167-4931-47E6-BA6A-407CBD079E47}" type="slidenum">
              <a:rPr lang="en-US" smtClean="0"/>
              <a:t>63</a:t>
            </a:fld>
            <a:endParaRPr lang="en-US" dirty="0"/>
          </a:p>
        </p:txBody>
      </p:sp>
      <p:sp>
        <p:nvSpPr>
          <p:cNvPr id="5" name="Footer Placeholder 4"/>
          <p:cNvSpPr>
            <a:spLocks noGrp="1"/>
          </p:cNvSpPr>
          <p:nvPr>
            <p:ph type="ftr" sz="quarter" idx="11"/>
          </p:nvPr>
        </p:nvSpPr>
        <p:spPr/>
        <p:txBody>
          <a:bodyPr/>
          <a:lstStyle/>
          <a:p>
            <a:r>
              <a:rPr lang="en-US" smtClean="0"/>
              <a:t>Slide 2 of 68</a:t>
            </a:r>
            <a:endParaRPr lang="en-US"/>
          </a:p>
        </p:txBody>
      </p:sp>
      <p:sp>
        <p:nvSpPr>
          <p:cNvPr id="7" name="Rectangle 6"/>
          <p:cNvSpPr/>
          <p:nvPr/>
        </p:nvSpPr>
        <p:spPr>
          <a:xfrm>
            <a:off x="10134600" y="6524450"/>
            <a:ext cx="1077883" cy="233397"/>
          </a:xfrm>
          <a:prstGeom prst="rect">
            <a:avLst/>
          </a:prstGeom>
        </p:spPr>
        <p:txBody>
          <a:bodyPr wrap="square">
            <a:spAutoFit/>
          </a:bodyPr>
          <a:lstStyle/>
          <a:p>
            <a:pPr marL="38100" algn="r">
              <a:lnSpc>
                <a:spcPts val="1100"/>
              </a:lnSpc>
            </a:pPr>
            <a:r>
              <a:rPr lang="en-US" sz="1050" dirty="0" smtClean="0">
                <a:latin typeface="Segoe UI Semilight" panose="020B0402040204020203" pitchFamily="34" charset="0"/>
                <a:cs typeface="Segoe UI Semilight" panose="020B0402040204020203" pitchFamily="34" charset="0"/>
              </a:rPr>
              <a:t>63 of </a:t>
            </a:r>
            <a:r>
              <a:rPr lang="en-US" sz="1050" dirty="0">
                <a:latin typeface="Segoe UI Semilight" panose="020B0402040204020203" pitchFamily="34" charset="0"/>
                <a:cs typeface="Segoe UI Semilight" panose="020B0402040204020203" pitchFamily="34" charset="0"/>
              </a:rPr>
              <a:t>68</a:t>
            </a:r>
          </a:p>
        </p:txBody>
      </p:sp>
    </p:spTree>
    <p:extLst>
      <p:ext uri="{BB962C8B-B14F-4D97-AF65-F5344CB8AC3E}">
        <p14:creationId xmlns:p14="http://schemas.microsoft.com/office/powerpoint/2010/main" val="2848750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Acknowledgements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79EF1473-3ADD-43F1-A495-57AAB7FD902F}"/>
              </a:ext>
            </a:extLst>
          </p:cNvPr>
          <p:cNvSpPr txBox="1">
            <a:spLocks/>
          </p:cNvSpPr>
          <p:nvPr/>
        </p:nvSpPr>
        <p:spPr>
          <a:xfrm>
            <a:off x="699782" y="1499269"/>
            <a:ext cx="10577818" cy="8382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 </a:t>
            </a: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big</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800" b="1" dirty="0" smtClean="0">
                <a:solidFill>
                  <a:schemeClr val="accent3">
                    <a:lumMod val="25000"/>
                  </a:schemeClr>
                </a:solidFill>
                <a:latin typeface="Segoe UI Semilight" panose="020B0402040204020203" pitchFamily="34" charset="0"/>
                <a:cs typeface="Segoe UI Semilight" panose="020B0402040204020203" pitchFamily="34" charset="0"/>
              </a:rPr>
              <a:t>thank you</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 to every instructor and staff member who has worked to make this curriculum possible!</a:t>
            </a:r>
          </a:p>
          <a:p>
            <a:pPr marL="0" indent="0">
              <a:lnSpc>
                <a:spcPct val="100000"/>
              </a:lnSpc>
              <a:buNone/>
            </a:pPr>
            <a:r>
              <a:rPr lang="en-US" sz="1700" dirty="0">
                <a:solidFill>
                  <a:schemeClr val="accent3">
                    <a:lumMod val="25000"/>
                  </a:schemeClr>
                </a:solidFill>
                <a:latin typeface="Segoe UI Semilight" panose="020B0402040204020203" pitchFamily="34" charset="0"/>
                <a:cs typeface="Segoe UI Semilight" panose="020B0402040204020203" pitchFamily="34" charset="0"/>
              </a:rPr>
              <a:t>❤ </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Special acknowledgement and gratitude goes out to each contributor, in no particular order:</a:t>
            </a:r>
          </a:p>
          <a:p>
            <a:pPr>
              <a:lnSpc>
                <a:spcPct val="100000"/>
              </a:lnSpc>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9" name="Content Placeholder 2">
            <a:extLst>
              <a:ext uri="{FF2B5EF4-FFF2-40B4-BE49-F238E27FC236}">
                <a16:creationId xmlns:a16="http://schemas.microsoft.com/office/drawing/2014/main" id="{79EF1473-3ADD-43F1-A495-57AAB7FD902F}"/>
              </a:ext>
            </a:extLst>
          </p:cNvPr>
          <p:cNvSpPr txBox="1">
            <a:spLocks/>
          </p:cNvSpPr>
          <p:nvPr/>
        </p:nvSpPr>
        <p:spPr>
          <a:xfrm>
            <a:off x="699782" y="2539286"/>
            <a:ext cx="8291818" cy="31813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700" dirty="0" smtClean="0">
                <a:solidFill>
                  <a:srgbClr val="7030A0"/>
                </a:solidFill>
                <a:latin typeface="Segoe UI Semilight" panose="020B0402040204020203" pitchFamily="34" charset="0"/>
                <a:cs typeface="Segoe UI Semilight" panose="020B0402040204020203" pitchFamily="34" charset="0"/>
              </a:rPr>
              <a:t>Svetlana </a:t>
            </a:r>
            <a:r>
              <a:rPr lang="en-US" sz="1700" dirty="0" err="1" smtClean="0">
                <a:solidFill>
                  <a:srgbClr val="7030A0"/>
                </a:solidFill>
                <a:latin typeface="Segoe UI Semilight" panose="020B0402040204020203" pitchFamily="34" charset="0"/>
                <a:cs typeface="Segoe UI Semilight" panose="020B0402040204020203" pitchFamily="34" charset="0"/>
              </a:rPr>
              <a:t>Levitan</a:t>
            </a:r>
            <a:r>
              <a:rPr lang="en-US" sz="1700" dirty="0" smtClean="0">
                <a:solidFill>
                  <a:srgbClr val="7030A0"/>
                </a:solidFill>
                <a:latin typeface="Segoe UI Semilight" panose="020B0402040204020203" pitchFamily="34" charset="0"/>
                <a:cs typeface="Segoe UI Semilight" panose="020B0402040204020203" pitchFamily="34" charset="0"/>
              </a:rPr>
              <a:t>, Senior Developer Advocate</a:t>
            </a:r>
          </a:p>
          <a:p>
            <a:pPr>
              <a:lnSpc>
                <a:spcPct val="100000"/>
              </a:lnSpc>
            </a:pPr>
            <a:r>
              <a:rPr lang="en-US" sz="1700" dirty="0">
                <a:solidFill>
                  <a:srgbClr val="7030A0"/>
                </a:solidFill>
                <a:latin typeface="Segoe UI Semilight" panose="020B0402040204020203" pitchFamily="34" charset="0"/>
                <a:cs typeface="Segoe UI Semilight" panose="020B0402040204020203" pitchFamily="34" charset="0"/>
              </a:rPr>
              <a:t>Eric Thomas, Ph. D, Michigan State University</a:t>
            </a:r>
          </a:p>
          <a:p>
            <a:pPr>
              <a:lnSpc>
                <a:spcPct val="100000"/>
              </a:lnSpc>
            </a:pPr>
            <a:r>
              <a:rPr lang="en-US" sz="1700" dirty="0" err="1" smtClean="0">
                <a:solidFill>
                  <a:srgbClr val="7030A0"/>
                </a:solidFill>
                <a:latin typeface="Segoe UI Semilight" panose="020B0402040204020203" pitchFamily="34" charset="0"/>
                <a:cs typeface="Segoe UI Semilight" panose="020B0402040204020203" pitchFamily="34" charset="0"/>
              </a:rPr>
              <a:t>Polong</a:t>
            </a:r>
            <a:r>
              <a:rPr lang="en-US" sz="1700" dirty="0" smtClean="0">
                <a:solidFill>
                  <a:srgbClr val="7030A0"/>
                </a:solidFill>
                <a:latin typeface="Segoe UI Semilight" panose="020B0402040204020203" pitchFamily="34" charset="0"/>
                <a:cs typeface="Segoe UI Semilight" panose="020B0402040204020203" pitchFamily="34" charset="0"/>
              </a:rPr>
              <a:t> </a:t>
            </a:r>
            <a:r>
              <a:rPr lang="en-US" sz="1700" dirty="0">
                <a:solidFill>
                  <a:srgbClr val="7030A0"/>
                </a:solidFill>
                <a:latin typeface="Segoe UI Semilight" panose="020B0402040204020203" pitchFamily="34" charset="0"/>
                <a:cs typeface="Segoe UI Semilight" panose="020B0402040204020203" pitchFamily="34" charset="0"/>
              </a:rPr>
              <a:t>Lin, Data Scientist</a:t>
            </a:r>
          </a:p>
          <a:p>
            <a:pPr>
              <a:lnSpc>
                <a:spcPct val="100000"/>
              </a:lnSpc>
            </a:pPr>
            <a:r>
              <a:rPr lang="pt-BR" sz="1700" dirty="0" smtClean="0">
                <a:solidFill>
                  <a:srgbClr val="7030A0"/>
                </a:solidFill>
                <a:latin typeface="Segoe UI Semilight" panose="020B0402040204020203" pitchFamily="34" charset="0"/>
                <a:cs typeface="Segoe UI Semilight" panose="020B0402040204020203" pitchFamily="34" charset="0"/>
              </a:rPr>
              <a:t>Rav Ahuja, Global Program Director</a:t>
            </a:r>
          </a:p>
          <a:p>
            <a:pPr>
              <a:lnSpc>
                <a:spcPct val="100000"/>
              </a:lnSpc>
            </a:pPr>
            <a:r>
              <a:rPr lang="it-IT" sz="1700" dirty="0" smtClean="0">
                <a:solidFill>
                  <a:srgbClr val="7030A0"/>
                </a:solidFill>
                <a:latin typeface="Segoe UI Semilight" panose="020B0402040204020203" pitchFamily="34" charset="0"/>
                <a:cs typeface="Segoe UI Semilight" panose="020B0402040204020203" pitchFamily="34" charset="0"/>
              </a:rPr>
              <a:t>Joseph Santarcangelo, Ph. D, Data Scientist</a:t>
            </a:r>
          </a:p>
          <a:p>
            <a:pPr>
              <a:lnSpc>
                <a:spcPct val="100000"/>
              </a:lnSpc>
            </a:pPr>
            <a:r>
              <a:rPr lang="en-US" sz="1700" dirty="0" err="1" smtClean="0">
                <a:solidFill>
                  <a:srgbClr val="7030A0"/>
                </a:solidFill>
                <a:latin typeface="Segoe UI Semilight" panose="020B0402040204020203" pitchFamily="34" charset="0"/>
                <a:cs typeface="Segoe UI Semilight" panose="020B0402040204020203" pitchFamily="34" charset="0"/>
              </a:rPr>
              <a:t>Aije</a:t>
            </a:r>
            <a:r>
              <a:rPr lang="en-US" sz="1700" dirty="0" smtClean="0">
                <a:solidFill>
                  <a:srgbClr val="7030A0"/>
                </a:solidFill>
                <a:latin typeface="Segoe UI Semilight" panose="020B0402040204020203" pitchFamily="34" charset="0"/>
                <a:cs typeface="Segoe UI Semilight" panose="020B0402040204020203" pitchFamily="34" charset="0"/>
              </a:rPr>
              <a:t> </a:t>
            </a:r>
            <a:r>
              <a:rPr lang="en-US" sz="1700" dirty="0" err="1" smtClean="0">
                <a:solidFill>
                  <a:srgbClr val="7030A0"/>
                </a:solidFill>
                <a:latin typeface="Segoe UI Semilight" panose="020B0402040204020203" pitchFamily="34" charset="0"/>
                <a:cs typeface="Segoe UI Semilight" panose="020B0402040204020203" pitchFamily="34" charset="0"/>
              </a:rPr>
              <a:t>Egwaikhide</a:t>
            </a:r>
            <a:r>
              <a:rPr lang="en-US" sz="1700" dirty="0" smtClean="0">
                <a:solidFill>
                  <a:srgbClr val="7030A0"/>
                </a:solidFill>
                <a:latin typeface="Segoe UI Semilight" panose="020B0402040204020203" pitchFamily="34" charset="0"/>
                <a:cs typeface="Segoe UI Semilight" panose="020B0402040204020203" pitchFamily="34" charset="0"/>
              </a:rPr>
              <a:t>, Senior Data Scientist</a:t>
            </a:r>
          </a:p>
          <a:p>
            <a:pPr>
              <a:lnSpc>
                <a:spcPct val="100000"/>
              </a:lnSpc>
            </a:pPr>
            <a:r>
              <a:rPr lang="en-US" sz="1700" dirty="0" smtClean="0">
                <a:solidFill>
                  <a:srgbClr val="7030A0"/>
                </a:solidFill>
                <a:latin typeface="Segoe UI Semilight" panose="020B0402040204020203" pitchFamily="34" charset="0"/>
                <a:cs typeface="Segoe UI Semilight" panose="020B0402040204020203" pitchFamily="34" charset="0"/>
              </a:rPr>
              <a:t>Romeo </a:t>
            </a:r>
            <a:r>
              <a:rPr lang="en-US" sz="1700" dirty="0" err="1" smtClean="0">
                <a:solidFill>
                  <a:srgbClr val="7030A0"/>
                </a:solidFill>
                <a:latin typeface="Segoe UI Semilight" panose="020B0402040204020203" pitchFamily="34" charset="0"/>
                <a:cs typeface="Segoe UI Semilight" panose="020B0402040204020203" pitchFamily="34" charset="0"/>
              </a:rPr>
              <a:t>Kienzler</a:t>
            </a:r>
            <a:r>
              <a:rPr lang="en-US" sz="1700" dirty="0" smtClean="0">
                <a:solidFill>
                  <a:srgbClr val="7030A0"/>
                </a:solidFill>
                <a:latin typeface="Segoe UI Semilight" panose="020B0402040204020203" pitchFamily="34" charset="0"/>
                <a:cs typeface="Segoe UI Semilight" panose="020B0402040204020203" pitchFamily="34" charset="0"/>
              </a:rPr>
              <a:t>, Chief Data Scientist, Course Lead</a:t>
            </a:r>
          </a:p>
          <a:p>
            <a:pPr>
              <a:lnSpc>
                <a:spcPct val="100000"/>
              </a:lnSpc>
            </a:pPr>
            <a:r>
              <a:rPr lang="en-US" sz="1700" dirty="0" err="1">
                <a:solidFill>
                  <a:srgbClr val="7030A0"/>
                </a:solidFill>
                <a:latin typeface="Segoe UI Semilight" panose="020B0402040204020203" pitchFamily="34" charset="0"/>
                <a:cs typeface="Segoe UI Semilight" panose="020B0402040204020203" pitchFamily="34" charset="0"/>
              </a:rPr>
              <a:t>Saishruthi</a:t>
            </a:r>
            <a:r>
              <a:rPr lang="en-US" sz="1700" dirty="0">
                <a:solidFill>
                  <a:srgbClr val="7030A0"/>
                </a:solidFill>
                <a:latin typeface="Segoe UI Semilight" panose="020B0402040204020203" pitchFamily="34" charset="0"/>
                <a:cs typeface="Segoe UI Semilight" panose="020B0402040204020203" pitchFamily="34" charset="0"/>
              </a:rPr>
              <a:t> </a:t>
            </a:r>
            <a:r>
              <a:rPr lang="en-US" sz="1700" dirty="0" err="1">
                <a:solidFill>
                  <a:srgbClr val="7030A0"/>
                </a:solidFill>
                <a:latin typeface="Segoe UI Semilight" panose="020B0402040204020203" pitchFamily="34" charset="0"/>
                <a:cs typeface="Segoe UI Semilight" panose="020B0402040204020203" pitchFamily="34" charset="0"/>
              </a:rPr>
              <a:t>Swaminathan</a:t>
            </a:r>
            <a:r>
              <a:rPr lang="en-US" sz="1700" dirty="0">
                <a:solidFill>
                  <a:srgbClr val="7030A0"/>
                </a:solidFill>
                <a:latin typeface="Segoe UI Semilight" panose="020B0402040204020203" pitchFamily="34" charset="0"/>
                <a:cs typeface="Segoe UI Semilight" panose="020B0402040204020203" pitchFamily="34" charset="0"/>
              </a:rPr>
              <a:t>, Data Scientist &amp; Developer </a:t>
            </a:r>
            <a:r>
              <a:rPr lang="en-US" sz="1700" dirty="0" smtClean="0">
                <a:solidFill>
                  <a:srgbClr val="7030A0"/>
                </a:solidFill>
                <a:latin typeface="Segoe UI Semilight" panose="020B0402040204020203" pitchFamily="34" charset="0"/>
                <a:cs typeface="Segoe UI Semilight" panose="020B0402040204020203" pitchFamily="34" charset="0"/>
              </a:rPr>
              <a:t>Advocate, IBM CODAIT</a:t>
            </a:r>
            <a:endParaRPr lang="en-US" sz="1700" dirty="0">
              <a:solidFill>
                <a:srgbClr val="7030A0"/>
              </a:solidFill>
              <a:latin typeface="Segoe UI Semilight" panose="020B0402040204020203" pitchFamily="34" charset="0"/>
              <a:cs typeface="Segoe UI Semilight" panose="020B0402040204020203" pitchFamily="34" charset="0"/>
            </a:endParaRPr>
          </a:p>
          <a:p>
            <a:pPr>
              <a:lnSpc>
                <a:spcPct val="100000"/>
              </a:lnSpc>
            </a:pPr>
            <a:endParaRPr lang="en-US" sz="1700" dirty="0">
              <a:solidFill>
                <a:srgbClr val="7030A0"/>
              </a:solidFill>
              <a:latin typeface="Segoe UI Semilight" panose="020B0402040204020203" pitchFamily="34" charset="0"/>
              <a:cs typeface="Segoe UI Semilight" panose="020B0402040204020203" pitchFamily="34"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15000" y="2539286"/>
            <a:ext cx="7260322" cy="28240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700" dirty="0" err="1" smtClean="0">
                <a:solidFill>
                  <a:srgbClr val="7030A0"/>
                </a:solidFill>
                <a:latin typeface="Segoe UI Semilight" panose="020B0402040204020203" pitchFamily="34" charset="0"/>
                <a:cs typeface="Segoe UI Semilight" panose="020B0402040204020203" pitchFamily="34" charset="0"/>
              </a:rPr>
              <a:t>Murtaza</a:t>
            </a:r>
            <a:r>
              <a:rPr lang="en-US" sz="1700" dirty="0" smtClean="0">
                <a:solidFill>
                  <a:srgbClr val="7030A0"/>
                </a:solidFill>
                <a:latin typeface="Segoe UI Semilight" panose="020B0402040204020203" pitchFamily="34" charset="0"/>
                <a:cs typeface="Segoe UI Semilight" panose="020B0402040204020203" pitchFamily="34" charset="0"/>
              </a:rPr>
              <a:t> </a:t>
            </a:r>
            <a:r>
              <a:rPr lang="en-US" sz="1700" dirty="0" err="1">
                <a:solidFill>
                  <a:srgbClr val="7030A0"/>
                </a:solidFill>
                <a:latin typeface="Segoe UI Semilight" panose="020B0402040204020203" pitchFamily="34" charset="0"/>
                <a:cs typeface="Segoe UI Semilight" panose="020B0402040204020203" pitchFamily="34" charset="0"/>
              </a:rPr>
              <a:t>Haider</a:t>
            </a:r>
            <a:r>
              <a:rPr lang="en-US" sz="1700" dirty="0">
                <a:solidFill>
                  <a:srgbClr val="7030A0"/>
                </a:solidFill>
                <a:latin typeface="Segoe UI Semilight" panose="020B0402040204020203" pitchFamily="34" charset="0"/>
                <a:cs typeface="Segoe UI Semilight" panose="020B0402040204020203" pitchFamily="34" charset="0"/>
              </a:rPr>
              <a:t>, </a:t>
            </a:r>
            <a:r>
              <a:rPr lang="en-US" sz="1700" dirty="0" err="1">
                <a:solidFill>
                  <a:srgbClr val="7030A0"/>
                </a:solidFill>
                <a:latin typeface="Segoe UI Semilight" panose="020B0402040204020203" pitchFamily="34" charset="0"/>
                <a:cs typeface="Segoe UI Semilight" panose="020B0402040204020203" pitchFamily="34" charset="0"/>
              </a:rPr>
              <a:t>Ph.D</a:t>
            </a:r>
            <a:r>
              <a:rPr lang="en-US" sz="1700" dirty="0">
                <a:solidFill>
                  <a:srgbClr val="7030A0"/>
                </a:solidFill>
                <a:latin typeface="Segoe UI Semilight" panose="020B0402040204020203" pitchFamily="34" charset="0"/>
                <a:cs typeface="Segoe UI Semilight" panose="020B0402040204020203" pitchFamily="34" charset="0"/>
              </a:rPr>
              <a:t>, Sr. Data Scientist, Ryerson University</a:t>
            </a:r>
          </a:p>
          <a:p>
            <a:pPr>
              <a:lnSpc>
                <a:spcPct val="100000"/>
              </a:lnSpc>
            </a:pPr>
            <a:r>
              <a:rPr lang="en-US" sz="1700" dirty="0" err="1" smtClean="0">
                <a:solidFill>
                  <a:srgbClr val="7030A0"/>
                </a:solidFill>
                <a:latin typeface="Segoe UI Semilight" panose="020B0402040204020203" pitchFamily="34" charset="0"/>
                <a:cs typeface="Segoe UI Semilight" panose="020B0402040204020203" pitchFamily="34" charset="0"/>
              </a:rPr>
              <a:t>Hima</a:t>
            </a:r>
            <a:r>
              <a:rPr lang="en-US" sz="1700" dirty="0" smtClean="0">
                <a:solidFill>
                  <a:srgbClr val="7030A0"/>
                </a:solidFill>
                <a:latin typeface="Segoe UI Semilight" panose="020B0402040204020203" pitchFamily="34" charset="0"/>
                <a:cs typeface="Segoe UI Semilight" panose="020B0402040204020203" pitchFamily="34" charset="0"/>
              </a:rPr>
              <a:t> </a:t>
            </a:r>
            <a:r>
              <a:rPr lang="en-US" sz="1700" dirty="0" err="1">
                <a:solidFill>
                  <a:srgbClr val="7030A0"/>
                </a:solidFill>
                <a:latin typeface="Segoe UI Semilight" panose="020B0402040204020203" pitchFamily="34" charset="0"/>
                <a:cs typeface="Segoe UI Semilight" panose="020B0402040204020203" pitchFamily="34" charset="0"/>
              </a:rPr>
              <a:t>Vasudevan</a:t>
            </a:r>
            <a:r>
              <a:rPr lang="en-US" sz="1700" dirty="0">
                <a:solidFill>
                  <a:srgbClr val="7030A0"/>
                </a:solidFill>
                <a:latin typeface="Segoe UI Semilight" panose="020B0402040204020203" pitchFamily="34" charset="0"/>
                <a:cs typeface="Segoe UI Semilight" panose="020B0402040204020203" pitchFamily="34" charset="0"/>
              </a:rPr>
              <a:t>, Data </a:t>
            </a:r>
            <a:r>
              <a:rPr lang="en-US" sz="1700" dirty="0" smtClean="0">
                <a:solidFill>
                  <a:srgbClr val="7030A0"/>
                </a:solidFill>
                <a:latin typeface="Segoe UI Semilight" panose="020B0402040204020203" pitchFamily="34" charset="0"/>
                <a:cs typeface="Segoe UI Semilight" panose="020B0402040204020203" pitchFamily="34" charset="0"/>
              </a:rPr>
              <a:t>Scientist</a:t>
            </a:r>
          </a:p>
          <a:p>
            <a:pPr>
              <a:lnSpc>
                <a:spcPct val="100000"/>
              </a:lnSpc>
            </a:pPr>
            <a:r>
              <a:rPr lang="en-US" sz="1700" dirty="0">
                <a:solidFill>
                  <a:srgbClr val="7030A0"/>
                </a:solidFill>
                <a:latin typeface="Segoe UI Semilight" panose="020B0402040204020203" pitchFamily="34" charset="0"/>
                <a:cs typeface="Segoe UI Semilight" panose="020B0402040204020203" pitchFamily="34" charset="0"/>
              </a:rPr>
              <a:t>Saeed </a:t>
            </a:r>
            <a:r>
              <a:rPr lang="en-US" sz="1700" dirty="0" err="1">
                <a:solidFill>
                  <a:srgbClr val="7030A0"/>
                </a:solidFill>
                <a:latin typeface="Segoe UI Semilight" panose="020B0402040204020203" pitchFamily="34" charset="0"/>
                <a:cs typeface="Segoe UI Semilight" panose="020B0402040204020203" pitchFamily="34" charset="0"/>
              </a:rPr>
              <a:t>Aghabozorgi</a:t>
            </a:r>
            <a:r>
              <a:rPr lang="en-US" sz="1700" dirty="0">
                <a:solidFill>
                  <a:srgbClr val="7030A0"/>
                </a:solidFill>
                <a:latin typeface="Segoe UI Semilight" panose="020B0402040204020203" pitchFamily="34" charset="0"/>
                <a:cs typeface="Segoe UI Semilight" panose="020B0402040204020203" pitchFamily="34" charset="0"/>
              </a:rPr>
              <a:t>, Ph.D., Sr. Data </a:t>
            </a:r>
            <a:r>
              <a:rPr lang="en-US" sz="1700" dirty="0" smtClean="0">
                <a:solidFill>
                  <a:srgbClr val="7030A0"/>
                </a:solidFill>
                <a:latin typeface="Segoe UI Semilight" panose="020B0402040204020203" pitchFamily="34" charset="0"/>
                <a:cs typeface="Segoe UI Semilight" panose="020B0402040204020203" pitchFamily="34" charset="0"/>
              </a:rPr>
              <a:t>Scientist</a:t>
            </a:r>
          </a:p>
          <a:p>
            <a:pPr>
              <a:lnSpc>
                <a:spcPct val="100000"/>
              </a:lnSpc>
            </a:pPr>
            <a:r>
              <a:rPr lang="it-IT" sz="1700" dirty="0">
                <a:solidFill>
                  <a:srgbClr val="7030A0"/>
                </a:solidFill>
                <a:latin typeface="Segoe UI Semilight" panose="020B0402040204020203" pitchFamily="34" charset="0"/>
                <a:cs typeface="Segoe UI Semilight" panose="020B0402040204020203" pitchFamily="34" charset="0"/>
              </a:rPr>
              <a:t>Azim Hirjani, Cognitive Data </a:t>
            </a:r>
            <a:r>
              <a:rPr lang="it-IT" sz="1700" dirty="0" smtClean="0">
                <a:solidFill>
                  <a:srgbClr val="7030A0"/>
                </a:solidFill>
                <a:latin typeface="Segoe UI Semilight" panose="020B0402040204020203" pitchFamily="34" charset="0"/>
                <a:cs typeface="Segoe UI Semilight" panose="020B0402040204020203" pitchFamily="34" charset="0"/>
              </a:rPr>
              <a:t>Scientist</a:t>
            </a:r>
          </a:p>
          <a:p>
            <a:pPr>
              <a:lnSpc>
                <a:spcPct val="100000"/>
              </a:lnSpc>
            </a:pPr>
            <a:r>
              <a:rPr lang="en-US" sz="1700" dirty="0">
                <a:solidFill>
                  <a:srgbClr val="7030A0"/>
                </a:solidFill>
                <a:latin typeface="Segoe UI Semilight" panose="020B0402040204020203" pitchFamily="34" charset="0"/>
                <a:cs typeface="Segoe UI Semilight" panose="020B0402040204020203" pitchFamily="34" charset="0"/>
              </a:rPr>
              <a:t>Yan Luo, </a:t>
            </a:r>
            <a:r>
              <a:rPr lang="en-US" sz="1700" dirty="0" err="1">
                <a:solidFill>
                  <a:srgbClr val="7030A0"/>
                </a:solidFill>
                <a:latin typeface="Segoe UI Semilight" panose="020B0402040204020203" pitchFamily="34" charset="0"/>
                <a:cs typeface="Segoe UI Semilight" panose="020B0402040204020203" pitchFamily="34" charset="0"/>
              </a:rPr>
              <a:t>Ph.D</a:t>
            </a:r>
            <a:r>
              <a:rPr lang="en-US" sz="1700" dirty="0">
                <a:solidFill>
                  <a:srgbClr val="7030A0"/>
                </a:solidFill>
                <a:latin typeface="Segoe UI Semilight" panose="020B0402040204020203" pitchFamily="34" charset="0"/>
                <a:cs typeface="Segoe UI Semilight" panose="020B0402040204020203" pitchFamily="34" charset="0"/>
              </a:rPr>
              <a:t>, Data Scientist and </a:t>
            </a:r>
            <a:r>
              <a:rPr lang="en-US" sz="1700" dirty="0" smtClean="0">
                <a:solidFill>
                  <a:srgbClr val="7030A0"/>
                </a:solidFill>
                <a:latin typeface="Segoe UI Semilight" panose="020B0402040204020203" pitchFamily="34" charset="0"/>
                <a:cs typeface="Segoe UI Semilight" panose="020B0402040204020203" pitchFamily="34" charset="0"/>
              </a:rPr>
              <a:t>Developer</a:t>
            </a:r>
          </a:p>
          <a:p>
            <a:pPr>
              <a:lnSpc>
                <a:spcPct val="100000"/>
              </a:lnSpc>
            </a:pPr>
            <a:r>
              <a:rPr lang="en-US" sz="1700" dirty="0">
                <a:solidFill>
                  <a:srgbClr val="7030A0"/>
                </a:solidFill>
                <a:latin typeface="Segoe UI Semilight" panose="020B0402040204020203" pitchFamily="34" charset="0"/>
                <a:cs typeface="Segoe UI Semilight" panose="020B0402040204020203" pitchFamily="34" charset="0"/>
              </a:rPr>
              <a:t>Alex </a:t>
            </a:r>
            <a:r>
              <a:rPr lang="en-US" sz="1700" dirty="0" err="1">
                <a:solidFill>
                  <a:srgbClr val="7030A0"/>
                </a:solidFill>
                <a:latin typeface="Segoe UI Semilight" panose="020B0402040204020203" pitchFamily="34" charset="0"/>
                <a:cs typeface="Segoe UI Semilight" panose="020B0402040204020203" pitchFamily="34" charset="0"/>
              </a:rPr>
              <a:t>Aklson</a:t>
            </a:r>
            <a:r>
              <a:rPr lang="en-US" sz="1700" dirty="0">
                <a:solidFill>
                  <a:srgbClr val="7030A0"/>
                </a:solidFill>
                <a:latin typeface="Segoe UI Semilight" panose="020B0402040204020203" pitchFamily="34" charset="0"/>
                <a:cs typeface="Segoe UI Semilight" panose="020B0402040204020203" pitchFamily="34" charset="0"/>
              </a:rPr>
              <a:t>, Ph.D., Data </a:t>
            </a:r>
            <a:r>
              <a:rPr lang="en-US" sz="1700" dirty="0" smtClean="0">
                <a:solidFill>
                  <a:srgbClr val="7030A0"/>
                </a:solidFill>
                <a:latin typeface="Segoe UI Semilight" panose="020B0402040204020203" pitchFamily="34" charset="0"/>
                <a:cs typeface="Segoe UI Semilight" panose="020B0402040204020203" pitchFamily="34" charset="0"/>
              </a:rPr>
              <a:t>Scientist</a:t>
            </a:r>
            <a:endParaRPr lang="en-US" sz="1700" dirty="0">
              <a:solidFill>
                <a:srgbClr val="7030A0"/>
              </a:solidFill>
              <a:latin typeface="Segoe UI Semilight" panose="020B0402040204020203" pitchFamily="34" charset="0"/>
              <a:cs typeface="Segoe UI Semilight" panose="020B0402040204020203" pitchFamily="34" charset="0"/>
            </a:endParaRPr>
          </a:p>
        </p:txBody>
      </p:sp>
      <p:sp>
        <p:nvSpPr>
          <p:cNvPr id="5" name="Rectangle 4"/>
          <p:cNvSpPr/>
          <p:nvPr/>
        </p:nvSpPr>
        <p:spPr>
          <a:xfrm>
            <a:off x="0" y="5756660"/>
            <a:ext cx="12192000" cy="369332"/>
          </a:xfrm>
          <a:prstGeom prst="rect">
            <a:avLst/>
          </a:prstGeom>
        </p:spPr>
        <p:txBody>
          <a:bodyPr wrap="square">
            <a:spAutoFit/>
          </a:bodyPr>
          <a:lstStyle/>
          <a:p>
            <a:pPr algn="ctr">
              <a:lnSpc>
                <a:spcPct val="100000"/>
              </a:lnSpc>
            </a:pPr>
            <a:r>
              <a:rPr lang="en-US" b="1" dirty="0" smtClean="0">
                <a:latin typeface="Segoe UI Semilight" panose="020B0402040204020203" pitchFamily="34" charset="0"/>
                <a:cs typeface="Segoe UI Semilight" panose="020B0402040204020203" pitchFamily="34" charset="0"/>
              </a:rPr>
              <a:t>… and many, many more. Thank you to each and every one of you!</a:t>
            </a:r>
            <a:endParaRPr lang="en-US" b="1" dirty="0">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64</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11" name="Footer Placeholder 10"/>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17760574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65</a:t>
            </a:fld>
            <a:endParaRPr sz="1050">
              <a:latin typeface="Carlito"/>
              <a:cs typeface="Carlito"/>
            </a:endParaRPr>
          </a:p>
        </p:txBody>
      </p:sp>
      <p:sp>
        <p:nvSpPr>
          <p:cNvPr id="2" name="object 2"/>
          <p:cNvSpPr txBox="1"/>
          <p:nvPr/>
        </p:nvSpPr>
        <p:spPr>
          <a:xfrm>
            <a:off x="1295400" y="3810000"/>
            <a:ext cx="6781800" cy="1552348"/>
          </a:xfrm>
          <a:prstGeom prst="rect">
            <a:avLst/>
          </a:prstGeom>
        </p:spPr>
        <p:txBody>
          <a:bodyPr vert="horz" wrap="square" lIns="0" tIns="13335" rIns="0" bIns="0" rtlCol="0">
            <a:spAutoFit/>
          </a:bodyPr>
          <a:lstStyle/>
          <a:p>
            <a:pPr marL="12700">
              <a:lnSpc>
                <a:spcPct val="100000"/>
              </a:lnSpc>
              <a:spcBef>
                <a:spcPts val="105"/>
              </a:spcBef>
            </a:pP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A</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p</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err="1"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p</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e</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n</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d</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err="1"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i</a:t>
            </a:r>
            <a:r>
              <a:rPr lang="en-US" sz="2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 </a:t>
            </a:r>
            <a:r>
              <a:rPr lang="en-US" sz="10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x</a:t>
            </a:r>
            <a:endParaRPr sz="10000"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38100">
              <a:lnSpc>
                <a:spcPts val="1100"/>
              </a:lnSpc>
            </a:pPr>
            <a:fld id="{81D60167-4931-47E6-BA6A-407CBD079E47}" type="slidenum">
              <a:rPr lang="en-US" smtClean="0"/>
              <a:t>65</a:t>
            </a:fld>
            <a:endParaRPr lang="en-US" dirty="0"/>
          </a:p>
        </p:txBody>
      </p:sp>
      <p:sp>
        <p:nvSpPr>
          <p:cNvPr id="6" name="Footer Placeholder 5"/>
          <p:cNvSpPr>
            <a:spLocks noGrp="1"/>
          </p:cNvSpPr>
          <p:nvPr>
            <p:ph type="ftr" sz="quarter" idx="11"/>
          </p:nvPr>
        </p:nvSpPr>
        <p:spPr/>
        <p:txBody>
          <a:bodyPr/>
          <a:lstStyle/>
          <a:p>
            <a:r>
              <a:rPr lang="en-US" smtClean="0"/>
              <a:t>Slide 2 of 68</a:t>
            </a:r>
            <a:endParaRPr lang="en-US"/>
          </a:p>
        </p:txBody>
      </p:sp>
      <p:sp>
        <p:nvSpPr>
          <p:cNvPr id="7" name="Rectangle 6"/>
          <p:cNvSpPr/>
          <p:nvPr/>
        </p:nvSpPr>
        <p:spPr>
          <a:xfrm>
            <a:off x="10134600" y="6524450"/>
            <a:ext cx="1077883" cy="233397"/>
          </a:xfrm>
          <a:prstGeom prst="rect">
            <a:avLst/>
          </a:prstGeom>
        </p:spPr>
        <p:txBody>
          <a:bodyPr wrap="square">
            <a:spAutoFit/>
          </a:bodyPr>
          <a:lstStyle/>
          <a:p>
            <a:pPr marL="38100" algn="r">
              <a:lnSpc>
                <a:spcPts val="1100"/>
              </a:lnSpc>
            </a:pPr>
            <a:r>
              <a:rPr lang="en-US" sz="1050" dirty="0" smtClean="0">
                <a:latin typeface="Segoe UI Semilight" panose="020B0402040204020203" pitchFamily="34" charset="0"/>
                <a:cs typeface="Segoe UI Semilight" panose="020B0402040204020203" pitchFamily="34" charset="0"/>
              </a:rPr>
              <a:t>65 of </a:t>
            </a:r>
            <a:r>
              <a:rPr lang="en-US" sz="1050" dirty="0">
                <a:latin typeface="Segoe UI Semilight" panose="020B0402040204020203" pitchFamily="34" charset="0"/>
                <a:cs typeface="Segoe UI Semilight" panose="020B0402040204020203" pitchFamily="34" charset="0"/>
              </a:rPr>
              <a:t>68</a:t>
            </a:r>
          </a:p>
        </p:txBody>
      </p:sp>
    </p:spTree>
    <p:extLst>
      <p:ext uri="{BB962C8B-B14F-4D97-AF65-F5344CB8AC3E}">
        <p14:creationId xmlns:p14="http://schemas.microsoft.com/office/powerpoint/2010/main" val="9051359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524000"/>
            <a:ext cx="10058400" cy="4781160"/>
          </a:xfrm>
          <a:prstGeom prst="rect">
            <a:avLst/>
          </a:prstGeom>
        </p:spPr>
      </p:pic>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Appendix</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195383"/>
            <a:ext cx="10577818" cy="20812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b="1" dirty="0" smtClean="0">
                <a:solidFill>
                  <a:schemeClr val="accent3">
                    <a:lumMod val="25000"/>
                  </a:schemeClr>
                </a:solidFill>
                <a:latin typeface="Segoe UI Semilight" panose="020B0402040204020203" pitchFamily="34" charset="0"/>
                <a:cs typeface="Segoe UI Semilight" panose="020B0402040204020203" pitchFamily="34" charset="0"/>
              </a:rPr>
              <a:t>The following is an interactive list of all resources produced for and included in this presentation, with corresponding GitHub links:</a:t>
            </a:r>
          </a:p>
          <a:p>
            <a:pPr marL="0" indent="0">
              <a:lnSpc>
                <a:spcPct val="100000"/>
              </a:lnSpc>
              <a:buNone/>
            </a:pP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12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marL="0" indent="0">
              <a:lnSpc>
                <a:spcPct val="100000"/>
              </a:lnSpc>
              <a:buNone/>
            </a:pPr>
            <a:endParaRPr lang="en-US" sz="9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9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1981200" y="3456210"/>
            <a:ext cx="6629400" cy="3157275"/>
          </a:xfrm>
          <a:prstGeom prst="rect">
            <a:avLst/>
          </a:prstGeom>
          <a:noFill/>
        </p:spPr>
        <p:txBody>
          <a:bodyPr wrap="square" rtlCol="0">
            <a:spAutoFit/>
          </a:bodyPr>
          <a:lstStyle/>
          <a:p>
            <a:pPr>
              <a:spcAft>
                <a:spcPts val="1040"/>
              </a:spcAft>
            </a:pPr>
            <a:r>
              <a:rPr lang="en-US" sz="1200" u="sng" dirty="0" err="1">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SpaceX</a:t>
            </a: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 Data Collection REST </a:t>
            </a:r>
            <a:r>
              <a:rPr lang="en-US" sz="1200" u="sng" dirty="0" err="1">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API.ipynb</a:t>
            </a:r>
            <a:endPar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endParaRPr>
          </a:p>
          <a:p>
            <a:pPr>
              <a:spcAft>
                <a:spcPts val="1040"/>
              </a:spcAft>
            </a:pP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Data Collection API with </a:t>
            </a:r>
            <a:r>
              <a:rPr lang="en-US" sz="1200" u="sng" dirty="0" err="1">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Webscraping.ipynb</a:t>
            </a:r>
            <a:endPar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endParaRPr>
          </a:p>
          <a:p>
            <a:pPr>
              <a:spcAft>
                <a:spcPts val="1040"/>
              </a:spcAft>
            </a:pPr>
            <a:r>
              <a:rPr lang="en-US" sz="1200" u="sng" dirty="0" err="1"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SpaceX</a:t>
            </a:r>
            <a:r>
              <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 </a:t>
            </a: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3"/>
              </a:rPr>
              <a:t>REST API Data Wrangling.ipynb</a:t>
            </a:r>
            <a:endPar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40"/>
              </a:spcAft>
            </a:pPr>
            <a:r>
              <a:rPr lang="en-US" sz="1200" u="sng" dirty="0" err="1"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4"/>
              </a:rPr>
              <a:t>SpaceX</a:t>
            </a:r>
            <a:r>
              <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4"/>
              </a:rPr>
              <a:t> EDA using Pandas and </a:t>
            </a:r>
            <a:r>
              <a:rPr lang="en-US" sz="1200" u="sng" dirty="0" err="1"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4"/>
              </a:rPr>
              <a:t>Matplotlib.ipynb</a:t>
            </a:r>
            <a:endPar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70"/>
              </a:spcAft>
            </a:pPr>
            <a:r>
              <a:rPr lang="en-US" sz="1200" u="sng" dirty="0" err="1"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5"/>
              </a:rPr>
              <a:t>SpaceX</a:t>
            </a:r>
            <a:r>
              <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5"/>
              </a:rPr>
              <a:t> </a:t>
            </a: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5"/>
              </a:rPr>
              <a:t>Dataset - EDA with SQL in IBM Db2.ipynb</a:t>
            </a:r>
            <a:endPar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70"/>
              </a:spcAft>
            </a:pP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6"/>
              </a:rPr>
              <a:t>Interactive Visual Analytics with </a:t>
            </a:r>
            <a:r>
              <a:rPr lang="en-US" sz="1200" u="sng" dirty="0" err="1">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6"/>
              </a:rPr>
              <a:t>Folium.ipynb</a:t>
            </a:r>
            <a:endPar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70"/>
              </a:spcAft>
            </a:pPr>
            <a:r>
              <a:rPr lang="en-US" sz="1200" u="sng" dirty="0" err="1">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7"/>
              </a:rPr>
              <a:t>SpaceX</a:t>
            </a: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7"/>
              </a:rPr>
              <a:t> Dashboard with Plotly Dash.py</a:t>
            </a:r>
            <a:endPar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70"/>
              </a:spcAft>
            </a:pPr>
            <a:r>
              <a:rPr lang="en-US" sz="1200" u="sng" dirty="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8"/>
              </a:rPr>
              <a:t>Predictive Analysis Lab - ML </a:t>
            </a:r>
            <a:r>
              <a:rPr lang="en-US" sz="1200" u="sng" dirty="0" err="1"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8"/>
              </a:rPr>
              <a:t>Prediction.ipynb</a:t>
            </a:r>
            <a:endPar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70"/>
              </a:spcAft>
            </a:pPr>
            <a:r>
              <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hlinkClick r:id="rId9"/>
              </a:rPr>
              <a:t>README.md</a:t>
            </a:r>
            <a:endPar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endParaRPr>
          </a:p>
          <a:p>
            <a:pPr>
              <a:spcAft>
                <a:spcPts val="1060"/>
              </a:spcAft>
            </a:pPr>
            <a:r>
              <a:rPr lang="en-US" sz="1200" u="sng" dirty="0" smtClean="0">
                <a:solidFill>
                  <a:srgbClr val="2146FF"/>
                </a:solidFill>
                <a:latin typeface="Segoe UI Semilight" panose="020B0402040204020203" pitchFamily="34" charset="0"/>
                <a:ea typeface="Calibri" panose="020F0502020204030204" pitchFamily="34" charset="0"/>
                <a:cs typeface="Segoe UI Semilight" panose="020B0402040204020203" pitchFamily="34" charset="0"/>
              </a:rPr>
              <a:t> </a:t>
            </a:r>
          </a:p>
        </p:txBody>
      </p:sp>
      <p:sp>
        <p:nvSpPr>
          <p:cNvPr id="8" name="Slide Number Placeholder 7"/>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66</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9" name="Footer Placeholder 8"/>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8470810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Additional Resources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447800"/>
            <a:ext cx="10577818" cy="4800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The following is a non-exhaustive list of additional resources that were especially helpful to this project:</a:t>
            </a:r>
          </a:p>
          <a:p>
            <a:pPr marL="0" indent="0">
              <a:lnSpc>
                <a:spcPct val="100000"/>
              </a:lnSpc>
              <a:buNone/>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Helpful documentation for the IBM Cloud, be it Data, Watson Studio, SQL, or </a:t>
            </a:r>
            <a:r>
              <a:rPr lang="en-US" sz="1800" dirty="0" err="1" smtClean="0">
                <a:solidFill>
                  <a:schemeClr val="accent3">
                    <a:lumMod val="25000"/>
                  </a:schemeClr>
                </a:solidFill>
                <a:latin typeface="Segoe UI Semilight" panose="020B0402040204020203" pitchFamily="34" charset="0"/>
                <a:cs typeface="Segoe UI Semilight" panose="020B0402040204020203" pitchFamily="34" charset="0"/>
              </a:rPr>
              <a:t>Jupyter</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a:lnSpc>
                <a:spcPct val="100000"/>
              </a:lnSpc>
              <a:buFont typeface="Wingdings" panose="05000000000000000000" pitchFamily="2" charset="2"/>
              <a:buChar char="Ø"/>
            </a:pPr>
            <a:r>
              <a:rPr lang="en-US" sz="1800" dirty="0">
                <a:solidFill>
                  <a:schemeClr val="accent3">
                    <a:lumMod val="25000"/>
                  </a:schemeClr>
                </a:solidFill>
                <a:latin typeface="Segoe UI Semilight" panose="020B0402040204020203" pitchFamily="34" charset="0"/>
                <a:cs typeface="Segoe UI Semilight" panose="020B0402040204020203" pitchFamily="34" charset="0"/>
                <a:hlinkClick r:id="rId2"/>
              </a:rPr>
              <a:t>https://dataplatform.cloud.ibm.com/docs/</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 great minimal web ‘IDE’ for on-the-go Python debugging:</a:t>
            </a: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buFont typeface="Wingdings" panose="05000000000000000000" pitchFamily="2" charset="2"/>
              <a:buChar char="Ø"/>
            </a:pPr>
            <a:r>
              <a:rPr lang="en-US" sz="1800" dirty="0">
                <a:solidFill>
                  <a:schemeClr val="accent3">
                    <a:lumMod val="25000"/>
                  </a:schemeClr>
                </a:solidFill>
                <a:latin typeface="Segoe UI Semilight" panose="020B0402040204020203" pitchFamily="34" charset="0"/>
                <a:cs typeface="Segoe UI Semilight" panose="020B0402040204020203" pitchFamily="34" charset="0"/>
                <a:hlinkClick r:id="rId3"/>
              </a:rPr>
              <a:t>https://pythonsandbox.com</a:t>
            </a: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hlinkClick r:id="rId3"/>
              </a:rPr>
              <a:t>/</a:t>
            </a: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1800" dirty="0" smtClean="0">
                <a:solidFill>
                  <a:schemeClr val="accent3">
                    <a:lumMod val="25000"/>
                  </a:schemeClr>
                </a:solidFill>
                <a:latin typeface="Segoe UI Semilight" panose="020B0402040204020203" pitchFamily="34" charset="0"/>
                <a:cs typeface="Segoe UI Semilight" panose="020B0402040204020203" pitchFamily="34" charset="0"/>
              </a:rPr>
              <a:t>A useful guide for utilizing SQL in Python:</a:t>
            </a:r>
          </a:p>
          <a:p>
            <a:pPr>
              <a:lnSpc>
                <a:spcPct val="100000"/>
              </a:lnSpc>
              <a:buFont typeface="Wingdings" panose="05000000000000000000" pitchFamily="2" charset="2"/>
              <a:buChar char="Ø"/>
            </a:pPr>
            <a:r>
              <a:rPr lang="en-US" sz="1800" dirty="0">
                <a:solidFill>
                  <a:schemeClr val="accent3">
                    <a:lumMod val="25000"/>
                  </a:schemeClr>
                </a:solidFill>
                <a:latin typeface="Segoe UI Semilight" panose="020B0402040204020203" pitchFamily="34" charset="0"/>
                <a:cs typeface="Segoe UI Semilight" panose="020B0402040204020203" pitchFamily="34" charset="0"/>
                <a:hlinkClick r:id="rId4"/>
              </a:rPr>
              <a:t>https://realpython.com/python-sql-libraries/</a:t>
            </a:r>
            <a:endParaRPr lang="en-US" sz="1800" dirty="0" smtClean="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endParaRPr lang="en-US" sz="18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67</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5706594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68</a:t>
            </a:fld>
            <a:endParaRPr sz="1050">
              <a:latin typeface="Carlito"/>
              <a:cs typeface="Carlito"/>
            </a:endParaRPr>
          </a:p>
        </p:txBody>
      </p:sp>
      <p:sp>
        <p:nvSpPr>
          <p:cNvPr id="2" name="object 2"/>
          <p:cNvSpPr txBox="1"/>
          <p:nvPr/>
        </p:nvSpPr>
        <p:spPr>
          <a:xfrm>
            <a:off x="0" y="4232641"/>
            <a:ext cx="12192001" cy="1244571"/>
          </a:xfrm>
          <a:prstGeom prst="rect">
            <a:avLst/>
          </a:prstGeom>
        </p:spPr>
        <p:txBody>
          <a:bodyPr vert="horz" wrap="square" lIns="0" tIns="13335" rIns="0" bIns="0" rtlCol="0">
            <a:spAutoFit/>
          </a:bodyPr>
          <a:lstStyle/>
          <a:p>
            <a:pPr marL="12700" algn="ctr">
              <a:lnSpc>
                <a:spcPct val="100000"/>
              </a:lnSpc>
              <a:spcBef>
                <a:spcPts val="105"/>
              </a:spcBef>
            </a:pPr>
            <a:r>
              <a:rPr lang="en-US" sz="8000" spc="-285" dirty="0" smtClean="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Thank you for your time!</a:t>
            </a:r>
            <a:endParaRPr sz="8000"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object 3"/>
          <p:cNvSpPr txBox="1"/>
          <p:nvPr/>
        </p:nvSpPr>
        <p:spPr>
          <a:xfrm>
            <a:off x="-2" y="3684517"/>
            <a:ext cx="12192001" cy="411908"/>
          </a:xfrm>
          <a:prstGeom prst="rect">
            <a:avLst/>
          </a:prstGeom>
        </p:spPr>
        <p:txBody>
          <a:bodyPr vert="horz" wrap="square" lIns="0" tIns="12700" rIns="0" bIns="0" rtlCol="0">
            <a:spAutoFit/>
          </a:bodyPr>
          <a:lstStyle/>
          <a:p>
            <a:pPr marL="12700" algn="ctr">
              <a:lnSpc>
                <a:spcPts val="2745"/>
              </a:lnSpc>
              <a:spcBef>
                <a:spcPts val="100"/>
              </a:spcBef>
            </a:pPr>
            <a:r>
              <a:rPr lang="en-US" sz="4400" spc="-165" dirty="0" smtClean="0">
                <a:solidFill>
                  <a:schemeClr val="bg1">
                    <a:lumMod val="50000"/>
                  </a:schemeClr>
                </a:solidFill>
                <a:latin typeface="Segoe UI Semilight" panose="020B0402040204020203" pitchFamily="34" charset="0"/>
                <a:cs typeface="Segoe UI Semilight" panose="020B0402040204020203" pitchFamily="34" charset="0"/>
              </a:rPr>
              <a:t>End of the Presentation</a:t>
            </a:r>
          </a:p>
        </p:txBody>
      </p:sp>
      <p:sp>
        <p:nvSpPr>
          <p:cNvPr id="8" name="object 3"/>
          <p:cNvSpPr txBox="1"/>
          <p:nvPr/>
        </p:nvSpPr>
        <p:spPr>
          <a:xfrm>
            <a:off x="-76200" y="5988069"/>
            <a:ext cx="12192001" cy="359073"/>
          </a:xfrm>
          <a:prstGeom prst="rect">
            <a:avLst/>
          </a:prstGeom>
        </p:spPr>
        <p:txBody>
          <a:bodyPr vert="horz" wrap="square" lIns="0" tIns="12700" rIns="0" bIns="0" rtlCol="0">
            <a:spAutoFit/>
          </a:bodyPr>
          <a:lstStyle/>
          <a:p>
            <a:pPr marL="12700" algn="ctr">
              <a:lnSpc>
                <a:spcPts val="2745"/>
              </a:lnSpc>
              <a:spcBef>
                <a:spcPts val="100"/>
              </a:spcBef>
            </a:pPr>
            <a:r>
              <a:rPr lang="en-US" sz="2400" spc="-165" dirty="0" smtClean="0">
                <a:solidFill>
                  <a:schemeClr val="bg1">
                    <a:lumMod val="85000"/>
                  </a:schemeClr>
                </a:solidFill>
                <a:latin typeface="Segoe UI Semilight" panose="020B0402040204020203" pitchFamily="34" charset="0"/>
                <a:cs typeface="Segoe UI Semilight" panose="020B0402040204020203" pitchFamily="34" charset="0"/>
              </a:rPr>
              <a:t>Claire </a:t>
            </a:r>
            <a:r>
              <a:rPr lang="en-US" sz="2400" spc="-165" dirty="0" err="1" smtClean="0">
                <a:solidFill>
                  <a:schemeClr val="bg1">
                    <a:lumMod val="85000"/>
                  </a:schemeClr>
                </a:solidFill>
                <a:latin typeface="Segoe UI Semilight" panose="020B0402040204020203" pitchFamily="34" charset="0"/>
                <a:cs typeface="Segoe UI Semilight" panose="020B0402040204020203" pitchFamily="34" charset="0"/>
              </a:rPr>
              <a:t>Yaroslav</a:t>
            </a:r>
            <a:r>
              <a:rPr lang="en-US" sz="2400" spc="-165" dirty="0" smtClean="0">
                <a:solidFill>
                  <a:schemeClr val="bg1">
                    <a:lumMod val="85000"/>
                  </a:schemeClr>
                </a:solidFill>
                <a:latin typeface="Segoe UI Semilight" panose="020B0402040204020203" pitchFamily="34" charset="0"/>
                <a:cs typeface="Segoe UI Semilight" panose="020B0402040204020203" pitchFamily="34" charset="0"/>
              </a:rPr>
              <a:t> </a:t>
            </a:r>
            <a:r>
              <a:rPr lang="en-US" sz="2400" spc="-165" dirty="0" err="1" smtClean="0">
                <a:solidFill>
                  <a:schemeClr val="bg1">
                    <a:lumMod val="85000"/>
                  </a:schemeClr>
                </a:solidFill>
                <a:latin typeface="Segoe UI Semilight" panose="020B0402040204020203" pitchFamily="34" charset="0"/>
                <a:cs typeface="Segoe UI Semilight" panose="020B0402040204020203" pitchFamily="34" charset="0"/>
              </a:rPr>
              <a:t>Yurev</a:t>
            </a:r>
            <a:r>
              <a:rPr lang="en-US" sz="2400" spc="-165" dirty="0">
                <a:solidFill>
                  <a:schemeClr val="bg1">
                    <a:lumMod val="85000"/>
                  </a:schemeClr>
                </a:solidFill>
                <a:latin typeface="Segoe UI Semilight" panose="020B0402040204020203" pitchFamily="34" charset="0"/>
                <a:cs typeface="Segoe UI Semilight" panose="020B0402040204020203" pitchFamily="34" charset="0"/>
              </a:rPr>
              <a:t> • 2022</a:t>
            </a:r>
            <a:endParaRPr lang="en-US" sz="2400" spc="-165" dirty="0" smtClean="0">
              <a:solidFill>
                <a:schemeClr val="bg1">
                  <a:lumMod val="85000"/>
                </a:schemeClr>
              </a:solidFill>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38100">
              <a:lnSpc>
                <a:spcPts val="1100"/>
              </a:lnSpc>
            </a:pPr>
            <a:fld id="{81D60167-4931-47E6-BA6A-407CBD079E47}" type="slidenum">
              <a:rPr lang="en-US" smtClean="0"/>
              <a:t>68</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210436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smtClean="0">
                <a:solidFill>
                  <a:srgbClr val="FFFFFF"/>
                </a:solidFill>
                <a:latin typeface="Carlito"/>
                <a:cs typeface="Carlito"/>
              </a:rPr>
              <a:t>7</a:t>
            </a:fld>
            <a:endParaRPr sz="1050" dirty="0">
              <a:latin typeface="Carlito"/>
              <a:cs typeface="Carlito"/>
            </a:endParaRPr>
          </a:p>
        </p:txBody>
      </p:sp>
      <p:sp>
        <p:nvSpPr>
          <p:cNvPr id="3" name="object 3"/>
          <p:cNvSpPr txBox="1"/>
          <p:nvPr/>
        </p:nvSpPr>
        <p:spPr>
          <a:xfrm>
            <a:off x="1176018" y="4876800"/>
            <a:ext cx="10101581" cy="1077218"/>
          </a:xfrm>
          <a:prstGeom prst="rect">
            <a:avLst/>
          </a:prstGeom>
        </p:spPr>
        <p:txBody>
          <a:bodyPr vert="horz" wrap="square" lIns="0" tIns="12700" rIns="0" bIns="0" rtlCol="0">
            <a:spAutoFit/>
          </a:bodyPr>
          <a:lstStyle/>
          <a:p>
            <a:pPr marL="355600" indent="-342900">
              <a:lnSpc>
                <a:spcPts val="2745"/>
              </a:lnSpc>
              <a:spcBef>
                <a:spcPts val="100"/>
              </a:spcBef>
              <a:buFont typeface="Arial" panose="020B0604020202020204" pitchFamily="34" charset="0"/>
              <a:buChar char="•"/>
            </a:pPr>
            <a:r>
              <a:rPr lang="en-US" sz="2400" spc="-165" dirty="0" smtClean="0">
                <a:latin typeface="Segoe UI Semilight" panose="020B0402040204020203" pitchFamily="34" charset="0"/>
                <a:cs typeface="Segoe UI Semilight" panose="020B0402040204020203" pitchFamily="34" charset="0"/>
              </a:rPr>
              <a:t>Data Collection and Data Wrangling </a:t>
            </a:r>
            <a:r>
              <a:rPr lang="en-US" sz="2400" spc="-165" dirty="0" smtClean="0">
                <a:latin typeface="Segoe UI Semilight" panose="020B0402040204020203" pitchFamily="34" charset="0"/>
                <a:cs typeface="Segoe UI Semilight" panose="020B0402040204020203" pitchFamily="34" charset="0"/>
              </a:rPr>
              <a:t>Methodology</a:t>
            </a:r>
            <a:endParaRPr lang="en-US" sz="2400" spc="-165" dirty="0" smtClean="0">
              <a:latin typeface="Segoe UI Semilight" panose="020B0402040204020203" pitchFamily="34" charset="0"/>
              <a:cs typeface="Segoe UI Semilight" panose="020B0402040204020203" pitchFamily="34" charset="0"/>
            </a:endParaRPr>
          </a:p>
          <a:p>
            <a:pPr marL="355600" indent="-342900">
              <a:lnSpc>
                <a:spcPts val="2745"/>
              </a:lnSpc>
              <a:spcBef>
                <a:spcPts val="100"/>
              </a:spcBef>
              <a:buFont typeface="Arial" panose="020B0604020202020204" pitchFamily="34" charset="0"/>
              <a:buChar char="•"/>
            </a:pPr>
            <a:r>
              <a:rPr lang="en-US" sz="2400" spc="-165" dirty="0" smtClean="0">
                <a:latin typeface="Segoe UI Semilight" panose="020B0402040204020203" pitchFamily="34" charset="0"/>
                <a:cs typeface="Segoe UI Semilight" panose="020B0402040204020203" pitchFamily="34" charset="0"/>
              </a:rPr>
              <a:t>EDA and </a:t>
            </a:r>
            <a:r>
              <a:rPr lang="en-US" sz="2400" spc="-165" dirty="0" smtClean="0">
                <a:latin typeface="Segoe UI Semilight" panose="020B0402040204020203" pitchFamily="34" charset="0"/>
                <a:cs typeface="Segoe UI Semilight" panose="020B0402040204020203" pitchFamily="34" charset="0"/>
              </a:rPr>
              <a:t>Interactive Visual Analytics Methodology</a:t>
            </a:r>
            <a:endParaRPr lang="en-US" sz="2400" spc="-165" dirty="0" smtClean="0">
              <a:latin typeface="Segoe UI Semilight" panose="020B0402040204020203" pitchFamily="34" charset="0"/>
              <a:cs typeface="Segoe UI Semilight" panose="020B0402040204020203" pitchFamily="34" charset="0"/>
            </a:endParaRPr>
          </a:p>
          <a:p>
            <a:pPr marL="355600" indent="-342900">
              <a:lnSpc>
                <a:spcPts val="2745"/>
              </a:lnSpc>
              <a:spcBef>
                <a:spcPts val="100"/>
              </a:spcBef>
              <a:buFont typeface="Arial" panose="020B0604020202020204" pitchFamily="34" charset="0"/>
              <a:buChar char="•"/>
            </a:pPr>
            <a:r>
              <a:rPr lang="en-US" sz="2400" spc="-165" dirty="0" smtClean="0">
                <a:latin typeface="Segoe UI Semilight" panose="020B0402040204020203" pitchFamily="34" charset="0"/>
                <a:cs typeface="Segoe UI Semilight" panose="020B0402040204020203" pitchFamily="34" charset="0"/>
              </a:rPr>
              <a:t>Predictive </a:t>
            </a:r>
            <a:r>
              <a:rPr lang="en-US" sz="2400" spc="-165" dirty="0" smtClean="0">
                <a:latin typeface="Segoe UI Semilight" panose="020B0402040204020203" pitchFamily="34" charset="0"/>
                <a:cs typeface="Segoe UI Semilight" panose="020B0402040204020203" pitchFamily="34" charset="0"/>
              </a:rPr>
              <a:t>Analysis (Classification) Methodology</a:t>
            </a:r>
            <a:endParaRPr sz="2400" dirty="0">
              <a:latin typeface="Segoe UI Semilight" panose="020B0402040204020203" pitchFamily="34" charset="0"/>
              <a:cs typeface="Segoe UI Semilight" panose="020B0402040204020203" pitchFamily="34" charset="0"/>
            </a:endParaRPr>
          </a:p>
        </p:txBody>
      </p:sp>
      <p:sp>
        <p:nvSpPr>
          <p:cNvPr id="2" name="object 2"/>
          <p:cNvSpPr txBox="1"/>
          <p:nvPr/>
        </p:nvSpPr>
        <p:spPr>
          <a:xfrm>
            <a:off x="1176018" y="3217443"/>
            <a:ext cx="6291582" cy="1367682"/>
          </a:xfrm>
          <a:prstGeom prst="rect">
            <a:avLst/>
          </a:prstGeom>
        </p:spPr>
        <p:txBody>
          <a:bodyPr vert="horz" wrap="square" lIns="0" tIns="13335" rIns="0" bIns="0" rtlCol="0">
            <a:spAutoFit/>
          </a:bodyPr>
          <a:lstStyle/>
          <a:p>
            <a:pPr marL="12700">
              <a:lnSpc>
                <a:spcPct val="100000"/>
              </a:lnSpc>
              <a:spcBef>
                <a:spcPts val="105"/>
              </a:spcBef>
            </a:pPr>
            <a:r>
              <a:rPr sz="8800" spc="-285"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rPr>
              <a:t>Methodology</a:t>
            </a:r>
            <a:endParaRPr sz="8800" dirty="0">
              <a:solidFill>
                <a:srgbClr val="002060"/>
              </a:solidFill>
              <a:effectLst>
                <a:glow rad="63500">
                  <a:schemeClr val="accent3">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7</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7" name="Footer Placeholder 6"/>
          <p:cNvSpPr>
            <a:spLocks noGrp="1"/>
          </p:cNvSpPr>
          <p:nvPr>
            <p:ph type="ftr" sz="quarter" idx="11"/>
          </p:nvPr>
        </p:nvSpPr>
        <p:spPr/>
        <p:txBody>
          <a:bodyPr/>
          <a:lstStyle/>
          <a:p>
            <a:r>
              <a:rPr lang="en-US" smtClean="0"/>
              <a:t>Slide 2 of 68</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6F18-AF00-434A-AB3C-61097BEAE5FA}"/>
              </a:ext>
            </a:extLst>
          </p:cNvPr>
          <p:cNvSpPr txBox="1">
            <a:spLocks/>
          </p:cNvSpPr>
          <p:nvPr/>
        </p:nvSpPr>
        <p:spPr>
          <a:xfrm>
            <a:off x="685800" y="457200"/>
            <a:ext cx="103269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Segoe UI Semilight" panose="020B0402040204020203" pitchFamily="34" charset="0"/>
                <a:cs typeface="Segoe UI Semilight" panose="020B0402040204020203" pitchFamily="34" charset="0"/>
              </a:rPr>
              <a:t>Methodology - Overview</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79EF1473-3ADD-43F1-A495-57AAB7FD902F}"/>
              </a:ext>
            </a:extLst>
          </p:cNvPr>
          <p:cNvSpPr txBox="1">
            <a:spLocks/>
          </p:cNvSpPr>
          <p:nvPr/>
        </p:nvSpPr>
        <p:spPr>
          <a:xfrm>
            <a:off x="699782" y="1295400"/>
            <a:ext cx="10577818"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Data collection methodology:</a:t>
            </a:r>
          </a:p>
          <a:p>
            <a:pPr lvl="1">
              <a:lnSpc>
                <a:spcPct val="100000"/>
              </a:lnSpc>
              <a:buFont typeface="Wingdings" panose="05000000000000000000" pitchFamily="2" charset="2"/>
              <a:buChar char="ü"/>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combine the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data from </a:t>
            </a:r>
            <a:r>
              <a:rPr lang="en-US" sz="1600" dirty="0" err="1">
                <a:solidFill>
                  <a:schemeClr val="accent3">
                    <a:lumMod val="25000"/>
                  </a:schemeClr>
                </a:solidFill>
                <a:latin typeface="Segoe UI Semilight" panose="020B0402040204020203" pitchFamily="34" charset="0"/>
                <a:cs typeface="Segoe UI Semilight" panose="020B0402040204020203" pitchFamily="34" charset="0"/>
              </a:rPr>
              <a:t>SpaceX</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 public API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as well as from the </a:t>
            </a:r>
            <a:r>
              <a:rPr lang="en-US" sz="1600" dirty="0" err="1" smtClean="0">
                <a:solidFill>
                  <a:schemeClr val="accent3">
                    <a:lumMod val="25000"/>
                  </a:schemeClr>
                </a:solidFill>
                <a:latin typeface="Segoe UI Semilight" panose="020B0402040204020203" pitchFamily="34" charset="0"/>
                <a:cs typeface="Segoe UI Semilight" panose="020B0402040204020203" pitchFamily="34" charset="0"/>
              </a:rPr>
              <a:t>SpaceX</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Wikipedia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page</a:t>
            </a:r>
          </a:p>
          <a:p>
            <a:pPr marL="457200" lvl="1" indent="0">
              <a:lnSpc>
                <a:spcPct val="100000"/>
              </a:lnSpc>
              <a:buNone/>
            </a:pPr>
            <a:endParaRPr lang="en-US" sz="10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Data wrangling methodology:</a:t>
            </a:r>
            <a:endParaRPr lang="en-US" sz="2000" dirty="0">
              <a:solidFill>
                <a:schemeClr val="accent3">
                  <a:lumMod val="25000"/>
                </a:schemeClr>
              </a:solidFill>
              <a:latin typeface="Segoe UI Semilight" panose="020B0402040204020203" pitchFamily="34" charset="0"/>
              <a:cs typeface="Segoe UI Semilight" panose="020B0402040204020203" pitchFamily="34" charset="0"/>
            </a:endParaRPr>
          </a:p>
          <a:p>
            <a:pPr lvl="1">
              <a:lnSpc>
                <a:spcPct val="100000"/>
              </a:lnSpc>
              <a:buFont typeface="Wingdings" panose="05000000000000000000" pitchFamily="2" charset="2"/>
              <a:buChar char="ü"/>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classify each and every true stage 1 landing as either a successful or an unsuccessful event</a:t>
            </a:r>
          </a:p>
          <a:p>
            <a:pPr marL="457200" lvl="1" indent="0">
              <a:lnSpc>
                <a:spcPct val="100000"/>
              </a:lnSpc>
              <a:buNone/>
            </a:pPr>
            <a:endParaRPr lang="en-US" sz="10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a:solidFill>
                  <a:schemeClr val="accent3">
                    <a:lumMod val="25000"/>
                  </a:schemeClr>
                </a:solidFill>
                <a:latin typeface="Segoe UI Semilight" panose="020B0402040204020203" pitchFamily="34" charset="0"/>
                <a:cs typeface="Segoe UI Semilight" panose="020B0402040204020203" pitchFamily="34" charset="0"/>
              </a:rPr>
              <a:t>E</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xploratory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data analysis (EDA</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 methodology:</a:t>
            </a:r>
          </a:p>
          <a:p>
            <a:pPr lvl="1">
              <a:lnSpc>
                <a:spcPct val="100000"/>
              </a:lnSpc>
              <a:buFont typeface="Wingdings" panose="05000000000000000000" pitchFamily="2" charset="2"/>
              <a:buChar char="ü"/>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perform the exploratory data analysis stage through the use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of Structured Query Language (SQL</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a:t>
            </a:r>
          </a:p>
          <a:p>
            <a:pPr marL="457200" lvl="1" indent="0">
              <a:lnSpc>
                <a:spcPct val="100000"/>
              </a:lnSpc>
              <a:buNone/>
            </a:pPr>
            <a:endParaRPr lang="en-US" sz="1000" b="1"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Interactive visual </a:t>
            </a:r>
            <a:r>
              <a:rPr lang="en-US" sz="2000" dirty="0">
                <a:solidFill>
                  <a:schemeClr val="accent3">
                    <a:lumMod val="25000"/>
                  </a:schemeClr>
                </a:solidFill>
                <a:latin typeface="Segoe UI Semilight" panose="020B0402040204020203" pitchFamily="34" charset="0"/>
                <a:cs typeface="Segoe UI Semilight" panose="020B0402040204020203" pitchFamily="34" charset="0"/>
              </a:rPr>
              <a:t>analytics </a:t>
            </a: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methodology:</a:t>
            </a:r>
          </a:p>
          <a:p>
            <a:pPr lvl="1">
              <a:lnSpc>
                <a:spcPct val="100000"/>
              </a:lnSpc>
              <a:buFont typeface="Wingdings" panose="05000000000000000000" pitchFamily="2" charset="2"/>
              <a:buChar char="ü"/>
            </a:pP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We perform the interactive visual analytics stage of our work through the use of Folium </a:t>
            </a:r>
            <a:r>
              <a:rPr lang="en-US" sz="1600" dirty="0">
                <a:solidFill>
                  <a:schemeClr val="accent3">
                    <a:lumMod val="25000"/>
                  </a:schemeClr>
                </a:solidFill>
                <a:latin typeface="Segoe UI Semilight" panose="020B0402040204020203" pitchFamily="34" charset="0"/>
                <a:cs typeface="Segoe UI Semilight" panose="020B0402040204020203" pitchFamily="34" charset="0"/>
              </a:rPr>
              <a:t>and Plotly </a:t>
            </a:r>
            <a:r>
              <a:rPr lang="en-US" sz="1600" dirty="0" smtClean="0">
                <a:solidFill>
                  <a:schemeClr val="accent3">
                    <a:lumMod val="25000"/>
                  </a:schemeClr>
                </a:solidFill>
                <a:latin typeface="Segoe UI Semilight" panose="020B0402040204020203" pitchFamily="34" charset="0"/>
                <a:cs typeface="Segoe UI Semilight" panose="020B0402040204020203" pitchFamily="34" charset="0"/>
              </a:rPr>
              <a:t>Dash</a:t>
            </a:r>
          </a:p>
          <a:p>
            <a:pPr marL="457200" lvl="1" indent="0">
              <a:lnSpc>
                <a:spcPct val="100000"/>
              </a:lnSpc>
              <a:buNone/>
            </a:pPr>
            <a:endParaRPr lang="en-US" sz="1000" dirty="0">
              <a:solidFill>
                <a:schemeClr val="accent3">
                  <a:lumMod val="25000"/>
                </a:schemeClr>
              </a:solidFill>
              <a:latin typeface="Segoe UI Semilight" panose="020B0402040204020203" pitchFamily="34" charset="0"/>
              <a:cs typeface="Segoe UI Semilight" panose="020B0402040204020203" pitchFamily="34" charset="0"/>
            </a:endParaRPr>
          </a:p>
          <a:p>
            <a:pPr>
              <a:lnSpc>
                <a:spcPct val="100000"/>
              </a:lnSpc>
            </a:pPr>
            <a:r>
              <a:rPr lang="en-US" sz="2000" dirty="0" smtClean="0">
                <a:solidFill>
                  <a:schemeClr val="accent3">
                    <a:lumMod val="25000"/>
                  </a:schemeClr>
                </a:solidFill>
                <a:latin typeface="Segoe UI Semilight" panose="020B0402040204020203" pitchFamily="34" charset="0"/>
                <a:cs typeface="Segoe UI Semilight" panose="020B0402040204020203" pitchFamily="34" charset="0"/>
              </a:rPr>
              <a:t>Predictive analysis methodology through the use of classification models:</a:t>
            </a:r>
          </a:p>
          <a:p>
            <a:pPr lvl="1">
              <a:lnSpc>
                <a:spcPct val="100000"/>
              </a:lnSpc>
              <a:buFont typeface="Wingdings" panose="05000000000000000000" pitchFamily="2" charset="2"/>
              <a:buChar char="ü"/>
            </a:pP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We perform the this by building the model, then tuning our model </a:t>
            </a:r>
            <a:r>
              <a:rPr lang="en-US" sz="1400" dirty="0">
                <a:solidFill>
                  <a:schemeClr val="accent3">
                    <a:lumMod val="25000"/>
                  </a:schemeClr>
                </a:solidFill>
                <a:latin typeface="Segoe UI Semilight" panose="020B0402040204020203" pitchFamily="34" charset="0"/>
                <a:cs typeface="Segoe UI Semilight" panose="020B0402040204020203" pitchFamily="34" charset="0"/>
              </a:rPr>
              <a:t>using </a:t>
            </a:r>
            <a:r>
              <a:rPr lang="en-US" sz="1400" dirty="0" err="1" smtClean="0">
                <a:solidFill>
                  <a:schemeClr val="accent3">
                    <a:lumMod val="25000"/>
                  </a:schemeClr>
                </a:solidFill>
                <a:latin typeface="Segoe UI Semilight" panose="020B0402040204020203" pitchFamily="34" charset="0"/>
                <a:cs typeface="Segoe UI Semilight" panose="020B0402040204020203" pitchFamily="34" charset="0"/>
              </a:rPr>
              <a:t>GridSearchCV</a:t>
            </a:r>
            <a:r>
              <a:rPr lang="en-US" sz="1400" dirty="0" smtClean="0">
                <a:solidFill>
                  <a:schemeClr val="accent3">
                    <a:lumMod val="25000"/>
                  </a:schemeClr>
                </a:solidFill>
                <a:latin typeface="Segoe UI Semilight" panose="020B0402040204020203" pitchFamily="34" charset="0"/>
                <a:cs typeface="Segoe UI Semilight" panose="020B0402040204020203" pitchFamily="34" charset="0"/>
              </a:rPr>
              <a:t>, and evaluating the results</a:t>
            </a:r>
            <a:endParaRPr lang="en-US" sz="1400" dirty="0">
              <a:solidFill>
                <a:schemeClr val="accent3">
                  <a:lumMod val="25000"/>
                </a:schemeClr>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958697" y="6459785"/>
            <a:ext cx="1877437" cy="307777"/>
          </a:xfrm>
          <a:prstGeom prst="rect">
            <a:avLst/>
          </a:prstGeom>
          <a:ln>
            <a:noFill/>
          </a:ln>
        </p:spPr>
        <p:txBody>
          <a:bodyPr wrap="none">
            <a:spAutoFit/>
          </a:bodyPr>
          <a:lstStyle/>
          <a:p>
            <a:pPr marL="12700">
              <a:lnSpc>
                <a:spcPct val="100000"/>
              </a:lnSpc>
              <a:spcBef>
                <a:spcPts val="855"/>
              </a:spcBef>
            </a:pP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C l a i r e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a r o s l a v </a:t>
            </a:r>
            <a:r>
              <a:rPr lang="pt-BR" sz="1400" spc="-175" dirty="0" smtClean="0">
                <a:solidFill>
                  <a:schemeClr val="accent2">
                    <a:lumMod val="85000"/>
                  </a:schemeClr>
                </a:solidFill>
                <a:latin typeface="Segoe UI Semilight" panose="020B0402040204020203" pitchFamily="34" charset="0"/>
                <a:cs typeface="Segoe UI Semilight" panose="020B0402040204020203" pitchFamily="34" charset="0"/>
              </a:rPr>
              <a:t>  Y </a:t>
            </a:r>
            <a:r>
              <a:rPr lang="pt-BR" sz="1400" spc="-175" dirty="0">
                <a:solidFill>
                  <a:schemeClr val="accent2">
                    <a:lumMod val="85000"/>
                  </a:schemeClr>
                </a:solidFill>
                <a:latin typeface="Segoe UI Semilight" panose="020B0402040204020203" pitchFamily="34" charset="0"/>
                <a:cs typeface="Segoe UI Semilight" panose="020B0402040204020203" pitchFamily="34" charset="0"/>
              </a:rPr>
              <a:t>u r e v</a:t>
            </a:r>
            <a:endParaRPr lang="pt-BR" sz="1400" dirty="0">
              <a:solidFill>
                <a:schemeClr val="accent2">
                  <a:lumMod val="85000"/>
                </a:schemeClr>
              </a:solidFill>
              <a:latin typeface="Segoe UI Semilight" panose="020B0402040204020203" pitchFamily="34" charset="0"/>
              <a:cs typeface="Segoe UI Semilight" panose="020B0402040204020203" pitchFamily="34" charset="0"/>
            </a:endParaRPr>
          </a:p>
        </p:txBody>
      </p:sp>
      <p:cxnSp>
        <p:nvCxnSpPr>
          <p:cNvPr id="6" name="Straight Connector 5"/>
          <p:cNvCxnSpPr/>
          <p:nvPr/>
        </p:nvCxnSpPr>
        <p:spPr>
          <a:xfrm>
            <a:off x="762000" y="1143000"/>
            <a:ext cx="11430000" cy="0"/>
          </a:xfrm>
          <a:prstGeom prst="line">
            <a:avLst/>
          </a:prstGeom>
          <a:ln>
            <a:solidFill>
              <a:srgbClr val="C9A4EE"/>
            </a:solidFill>
          </a:ln>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762000" y="1169191"/>
            <a:ext cx="11430000" cy="0"/>
          </a:xfrm>
          <a:prstGeom prst="line">
            <a:avLst/>
          </a:prstGeom>
          <a:ln>
            <a:solidFill>
              <a:srgbClr val="E5F4FF"/>
            </a:solidFill>
          </a:ln>
          <a:effectLst/>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2"/>
          </p:nvPr>
        </p:nvSpPr>
        <p:spPr/>
        <p:txBody>
          <a:bodyPr/>
          <a:lstStyle/>
          <a:p>
            <a:pPr marL="38100">
              <a:lnSpc>
                <a:spcPts val="1100"/>
              </a:lnSpc>
            </a:pPr>
            <a:r>
              <a:rPr lang="en-US" dirty="0">
                <a:solidFill>
                  <a:schemeClr val="tx1"/>
                </a:solidFill>
                <a:latin typeface="Segoe UI Semilight" panose="020B0402040204020203" pitchFamily="34" charset="0"/>
                <a:cs typeface="Segoe UI Semilight" panose="020B0402040204020203" pitchFamily="34" charset="0"/>
              </a:rPr>
              <a:t>Slide </a:t>
            </a:r>
            <a:fld id="{81D60167-4931-47E6-BA6A-407CBD079E47}" type="slidenum">
              <a:rPr lang="en-US">
                <a:solidFill>
                  <a:schemeClr val="tx1"/>
                </a:solidFill>
                <a:latin typeface="Segoe UI Semilight" panose="020B0402040204020203" pitchFamily="34" charset="0"/>
                <a:cs typeface="Segoe UI Semilight" panose="020B0402040204020203" pitchFamily="34" charset="0"/>
              </a:rPr>
              <a:pPr marL="38100">
                <a:lnSpc>
                  <a:spcPts val="1100"/>
                </a:lnSpc>
              </a:pPr>
              <a:t>8</a:t>
            </a:fld>
            <a:r>
              <a:rPr lang="en-US" dirty="0">
                <a:solidFill>
                  <a:schemeClr val="tx1"/>
                </a:solidFill>
                <a:latin typeface="Segoe UI Semilight" panose="020B0402040204020203" pitchFamily="34" charset="0"/>
                <a:cs typeface="Segoe UI Semilight" panose="020B0402040204020203" pitchFamily="34" charset="0"/>
              </a:rPr>
              <a:t> of 68</a:t>
            </a:r>
          </a:p>
        </p:txBody>
      </p:sp>
      <p:sp>
        <p:nvSpPr>
          <p:cNvPr id="8" name="Footer Placeholder 7"/>
          <p:cNvSpPr>
            <a:spLocks noGrp="1"/>
          </p:cNvSpPr>
          <p:nvPr>
            <p:ph type="ftr" sz="quarter" idx="11"/>
          </p:nvPr>
        </p:nvSpPr>
        <p:spPr/>
        <p:txBody>
          <a:bodyPr/>
          <a:lstStyle/>
          <a:p>
            <a:r>
              <a:rPr lang="en-US" smtClean="0"/>
              <a:t>Slide 2 of 68</a:t>
            </a:r>
            <a:endParaRPr lang="en-US"/>
          </a:p>
        </p:txBody>
      </p:sp>
    </p:spTree>
    <p:extLst>
      <p:ext uri="{BB962C8B-B14F-4D97-AF65-F5344CB8AC3E}">
        <p14:creationId xmlns:p14="http://schemas.microsoft.com/office/powerpoint/2010/main" val="303919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89"/>
            <a:ext cx="12192000" cy="6866389"/>
          </a:xfrm>
          <a:prstGeom prst="rect">
            <a:avLst/>
          </a:prstGeom>
        </p:spPr>
      </p:pic>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smtClean="0">
                <a:solidFill>
                  <a:srgbClr val="FFFFFF"/>
                </a:solidFill>
                <a:latin typeface="Carlito"/>
                <a:cs typeface="Carlito"/>
              </a:rPr>
              <a:t>9</a:t>
            </a:fld>
            <a:endParaRPr sz="1050" dirty="0">
              <a:latin typeface="Carlito"/>
              <a:cs typeface="Carlito"/>
            </a:endParaRPr>
          </a:p>
        </p:txBody>
      </p:sp>
      <p:sp>
        <p:nvSpPr>
          <p:cNvPr id="3" name="object 3"/>
          <p:cNvSpPr txBox="1"/>
          <p:nvPr/>
        </p:nvSpPr>
        <p:spPr>
          <a:xfrm>
            <a:off x="1176018" y="4038600"/>
            <a:ext cx="10101581" cy="411908"/>
          </a:xfrm>
          <a:prstGeom prst="rect">
            <a:avLst/>
          </a:prstGeom>
        </p:spPr>
        <p:txBody>
          <a:bodyPr vert="horz" wrap="square" lIns="0" tIns="12700" rIns="0" bIns="0" rtlCol="0">
            <a:spAutoFit/>
          </a:bodyPr>
          <a:lstStyle/>
          <a:p>
            <a:pPr marL="12700">
              <a:lnSpc>
                <a:spcPts val="2745"/>
              </a:lnSpc>
              <a:spcBef>
                <a:spcPts val="100"/>
              </a:spcBef>
            </a:pPr>
            <a:r>
              <a:rPr lang="en-US" sz="4800" spc="-165" dirty="0" smtClean="0">
                <a:solidFill>
                  <a:schemeClr val="bg1">
                    <a:lumMod val="50000"/>
                  </a:schemeClr>
                </a:solidFill>
                <a:latin typeface="Segoe UI Semilight" panose="020B0402040204020203" pitchFamily="34" charset="0"/>
                <a:cs typeface="Segoe UI Semilight" panose="020B0402040204020203" pitchFamily="34" charset="0"/>
              </a:rPr>
              <a:t>Methodology</a:t>
            </a:r>
          </a:p>
        </p:txBody>
      </p:sp>
      <p:sp>
        <p:nvSpPr>
          <p:cNvPr id="2" name="object 2"/>
          <p:cNvSpPr txBox="1"/>
          <p:nvPr/>
        </p:nvSpPr>
        <p:spPr>
          <a:xfrm>
            <a:off x="1176018" y="4469558"/>
            <a:ext cx="9034782" cy="1367682"/>
          </a:xfrm>
          <a:prstGeom prst="rect">
            <a:avLst/>
          </a:prstGeom>
        </p:spPr>
        <p:txBody>
          <a:bodyPr vert="horz" wrap="square" lIns="0" tIns="13335" rIns="0" bIns="0" rtlCol="0">
            <a:spAutoFit/>
          </a:bodyPr>
          <a:lstStyle/>
          <a:p>
            <a:pPr marL="12700">
              <a:lnSpc>
                <a:spcPct val="100000"/>
              </a:lnSpc>
              <a:spcBef>
                <a:spcPts val="105"/>
              </a:spcBef>
            </a:pPr>
            <a:r>
              <a:rPr lang="en-US" sz="88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a:t>
            </a:r>
            <a:r>
              <a:rPr lang="en-US" sz="8800" spc="-285" dirty="0" smtClean="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rPr>
              <a:t>Data Collection</a:t>
            </a:r>
            <a:endParaRPr sz="8800" dirty="0">
              <a:solidFill>
                <a:srgbClr val="5C1C9C"/>
              </a:solidFill>
              <a:effectLst>
                <a:glow rad="63500">
                  <a:schemeClr val="accent1">
                    <a:satMod val="175000"/>
                    <a:alpha val="40000"/>
                  </a:schemeClr>
                </a:glow>
              </a:effectLst>
              <a:latin typeface="Segoe UI Semilight" panose="020B0402040204020203" pitchFamily="34" charset="0"/>
              <a:cs typeface="Segoe UI Semilight" panose="020B0402040204020203" pitchFamily="34" charset="0"/>
            </a:endParaRPr>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9</a:t>
            </a:fld>
            <a:endParaRPr lang="en-US" dirty="0"/>
          </a:p>
        </p:txBody>
      </p:sp>
      <p:sp>
        <p:nvSpPr>
          <p:cNvPr id="7" name="Footer Placeholder 6"/>
          <p:cNvSpPr>
            <a:spLocks noGrp="1"/>
          </p:cNvSpPr>
          <p:nvPr>
            <p:ph type="ftr" sz="quarter" idx="11"/>
          </p:nvPr>
        </p:nvSpPr>
        <p:spPr/>
        <p:txBody>
          <a:bodyPr/>
          <a:lstStyle/>
          <a:p>
            <a:r>
              <a:rPr lang="en-US" smtClean="0"/>
              <a:t>Slide 2 of 68</a:t>
            </a:r>
            <a:endParaRPr lang="en-US"/>
          </a:p>
        </p:txBody>
      </p:sp>
      <p:sp>
        <p:nvSpPr>
          <p:cNvPr id="8" name="Rectangle 7"/>
          <p:cNvSpPr/>
          <p:nvPr/>
        </p:nvSpPr>
        <p:spPr>
          <a:xfrm>
            <a:off x="10210800" y="6524450"/>
            <a:ext cx="1001683" cy="233397"/>
          </a:xfrm>
          <a:prstGeom prst="rect">
            <a:avLst/>
          </a:prstGeom>
        </p:spPr>
        <p:txBody>
          <a:bodyPr wrap="square">
            <a:spAutoFit/>
          </a:bodyPr>
          <a:lstStyle/>
          <a:p>
            <a:pPr marL="38100" algn="r">
              <a:lnSpc>
                <a:spcPts val="1100"/>
              </a:lnSpc>
            </a:pPr>
            <a:r>
              <a:rPr lang="en-US" sz="1050" dirty="0">
                <a:latin typeface="Segoe UI Semilight" panose="020B0402040204020203" pitchFamily="34" charset="0"/>
                <a:cs typeface="Segoe UI Semilight" panose="020B0402040204020203" pitchFamily="34" charset="0"/>
              </a:rPr>
              <a:t>Slide </a:t>
            </a:r>
            <a:r>
              <a:rPr lang="en-US" sz="1050" dirty="0" smtClean="0">
                <a:latin typeface="Segoe UI Semilight" panose="020B0402040204020203" pitchFamily="34" charset="0"/>
                <a:cs typeface="Segoe UI Semilight" panose="020B0402040204020203" pitchFamily="34" charset="0"/>
              </a:rPr>
              <a:t>9 </a:t>
            </a:r>
            <a:r>
              <a:rPr lang="en-US" sz="1050" dirty="0">
                <a:latin typeface="Segoe UI Semilight" panose="020B0402040204020203" pitchFamily="34" charset="0"/>
                <a:cs typeface="Segoe UI Semilight" panose="020B0402040204020203" pitchFamily="34" charset="0"/>
              </a:rPr>
              <a:t>of 68</a:t>
            </a:r>
          </a:p>
        </p:txBody>
      </p:sp>
    </p:spTree>
    <p:extLst>
      <p:ext uri="{BB962C8B-B14F-4D97-AF65-F5344CB8AC3E}">
        <p14:creationId xmlns:p14="http://schemas.microsoft.com/office/powerpoint/2010/main" val="625508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5">
      <a:dk1>
        <a:sysClr val="windowText" lastClr="000000"/>
      </a:dk1>
      <a:lt1>
        <a:sysClr val="window" lastClr="FFFFFF"/>
      </a:lt1>
      <a:dk2>
        <a:srgbClr val="335B74"/>
      </a:dk2>
      <a:lt2>
        <a:srgbClr val="DFE3E5"/>
      </a:lt2>
      <a:accent1>
        <a:srgbClr val="A8EBEF"/>
      </a:accent1>
      <a:accent2>
        <a:srgbClr val="FFFFFF"/>
      </a:accent2>
      <a:accent3>
        <a:srgbClr val="27CED7"/>
      </a:accent3>
      <a:accent4>
        <a:srgbClr val="42BA97"/>
      </a:accent4>
      <a:accent5>
        <a:srgbClr val="3E8853"/>
      </a:accent5>
      <a:accent6>
        <a:srgbClr val="62A39F"/>
      </a:accent6>
      <a:hlink>
        <a:srgbClr val="1D73FF"/>
      </a:hlink>
      <a:folHlink>
        <a:srgbClr val="9A00C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4229</TotalTime>
  <Words>6911</Words>
  <Application>Microsoft Office PowerPoint</Application>
  <PresentationFormat>Widescreen</PresentationFormat>
  <Paragraphs>863</Paragraphs>
  <Slides>68</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78" baseType="lpstr">
      <vt:lpstr>Arial</vt:lpstr>
      <vt:lpstr>Calibri</vt:lpstr>
      <vt:lpstr>Calibri Light</vt:lpstr>
      <vt:lpstr>Carlito</vt:lpstr>
      <vt:lpstr>Fira Code</vt:lpstr>
      <vt:lpstr>IBM Plex Mono SemiBold</vt:lpstr>
      <vt:lpstr>ibm-plex-sans</vt:lpstr>
      <vt:lpstr>Segoe UI Semilight</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Base>github.com/ClaireYurev</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dc:title>
  <dc:subject>Data Science</dc:subject>
  <dc:creator>Claire Y. Yurev</dc:creator>
  <cp:keywords>IBM, Data Science, Course</cp:keywords>
  <dc:description>This is the final presentation for the Capstone course in IBM Data Science Certificate program.</dc:description>
  <cp:lastModifiedBy>Claire</cp:lastModifiedBy>
  <cp:revision>243</cp:revision>
  <dcterms:created xsi:type="dcterms:W3CDTF">2021-08-26T16:53:12Z</dcterms:created>
  <dcterms:modified xsi:type="dcterms:W3CDTF">2022-02-17T02:24:55Z</dcterms:modified>
  <cp:category>Report</cp:category>
  <cp:contentStatus>Final Revision - 2.16.22</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2021-08-26T00:00:00Z</vt:filetime>
  </property>
  <property fmtid="{D5CDD505-2E9C-101B-9397-08002B2CF9AE}" pid="3" name="Creator">
    <vt:lpwstr>Microsoft® PowerPoint® 2016</vt:lpwstr>
  </property>
  <property fmtid="{D5CDD505-2E9C-101B-9397-08002B2CF9AE}" pid="4" name="LastSaved">
    <vt:filetime>2021-08-26T00:00:00Z</vt:filetime>
  </property>
</Properties>
</file>